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7" r:id="rId5"/>
    <p:sldId id="268" r:id="rId6"/>
    <p:sldId id="259" r:id="rId7"/>
    <p:sldId id="257" r:id="rId8"/>
    <p:sldId id="258" r:id="rId9"/>
    <p:sldId id="269" r:id="rId10"/>
    <p:sldId id="262" r:id="rId11"/>
    <p:sldId id="285" r:id="rId12"/>
    <p:sldId id="286" r:id="rId13"/>
    <p:sldId id="270" r:id="rId14"/>
    <p:sldId id="272" r:id="rId15"/>
    <p:sldId id="271" r:id="rId16"/>
    <p:sldId id="277" r:id="rId17"/>
    <p:sldId id="283" r:id="rId18"/>
    <p:sldId id="278" r:id="rId19"/>
    <p:sldId id="279" r:id="rId20"/>
    <p:sldId id="280" r:id="rId21"/>
    <p:sldId id="281" r:id="rId22"/>
    <p:sldId id="282" r:id="rId23"/>
    <p:sldId id="287" r:id="rId24"/>
    <p:sldId id="288" r:id="rId25"/>
    <p:sldId id="289" r:id="rId26"/>
    <p:sldId id="290" r:id="rId27"/>
    <p:sldId id="274" r:id="rId28"/>
    <p:sldId id="27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C63FED-AA7F-B637-30F8-37A68F451932}" name="Hugh Zwolinski" initials="HZ" userId="f3633e9b28126b8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91"/>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97A09-9A16-128C-842E-5E89A5F5AEA7}" v="139" dt="2024-02-16T09:46:29.686"/>
    <p1510:client id="{3C4F9F9E-ECCE-D238-AB1F-784CF9B32FED}" v="651" dt="2024-02-16T10:28:59.242"/>
    <p1510:client id="{CCA0420B-D60F-48EA-AF60-1F7CD01F5B96}" v="2" vWet="6" dt="2024-02-16T10:27:26.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Wilbraham" userId="S::agegrade@nldrfu.co.uk::36da6663-f48f-4028-949a-c975927e9947" providerId="AD" clId="Web-{3C4F9F9E-ECCE-D238-AB1F-784CF9B32FED}"/>
    <pc:docChg chg="addSld modSld">
      <pc:chgData name="Tim Wilbraham" userId="S::agegrade@nldrfu.co.uk::36da6663-f48f-4028-949a-c975927e9947" providerId="AD" clId="Web-{3C4F9F9E-ECCE-D238-AB1F-784CF9B32FED}" dt="2024-02-16T10:28:55.164" v="395" actId="20577"/>
      <pc:docMkLst>
        <pc:docMk/>
      </pc:docMkLst>
      <pc:sldChg chg="addSp delSp modSp mod setBg">
        <pc:chgData name="Tim Wilbraham" userId="S::agegrade@nldrfu.co.uk::36da6663-f48f-4028-949a-c975927e9947" providerId="AD" clId="Web-{3C4F9F9E-ECCE-D238-AB1F-784CF9B32FED}" dt="2024-02-16T10:27:23.005" v="393" actId="20577"/>
        <pc:sldMkLst>
          <pc:docMk/>
          <pc:sldMk cId="1670281625" sldId="287"/>
        </pc:sldMkLst>
        <pc:spChg chg="mod">
          <ac:chgData name="Tim Wilbraham" userId="S::agegrade@nldrfu.co.uk::36da6663-f48f-4028-949a-c975927e9947" providerId="AD" clId="Web-{3C4F9F9E-ECCE-D238-AB1F-784CF9B32FED}" dt="2024-02-16T09:50:11.846" v="48"/>
          <ac:spMkLst>
            <pc:docMk/>
            <pc:sldMk cId="1670281625" sldId="287"/>
            <ac:spMk id="2" creationId="{3DE686FF-0649-CEDF-FEE0-187E4BC96506}"/>
          </ac:spMkLst>
        </pc:spChg>
        <pc:spChg chg="add mod">
          <ac:chgData name="Tim Wilbraham" userId="S::agegrade@nldrfu.co.uk::36da6663-f48f-4028-949a-c975927e9947" providerId="AD" clId="Web-{3C4F9F9E-ECCE-D238-AB1F-784CF9B32FED}" dt="2024-02-16T09:57:40.484" v="177" actId="20577"/>
          <ac:spMkLst>
            <pc:docMk/>
            <pc:sldMk cId="1670281625" sldId="287"/>
            <ac:spMk id="6" creationId="{D21C7141-2335-5E62-906F-7C4E74CC7B05}"/>
          </ac:spMkLst>
        </pc:spChg>
        <pc:spChg chg="add mod">
          <ac:chgData name="Tim Wilbraham" userId="S::agegrade@nldrfu.co.uk::36da6663-f48f-4028-949a-c975927e9947" providerId="AD" clId="Web-{3C4F9F9E-ECCE-D238-AB1F-784CF9B32FED}" dt="2024-02-16T10:10:00.834" v="207" actId="1076"/>
          <ac:spMkLst>
            <pc:docMk/>
            <pc:sldMk cId="1670281625" sldId="287"/>
            <ac:spMk id="7" creationId="{5D25B573-F188-F35B-9490-32FC44A4AC63}"/>
          </ac:spMkLst>
        </pc:spChg>
        <pc:spChg chg="add mod">
          <ac:chgData name="Tim Wilbraham" userId="S::agegrade@nldrfu.co.uk::36da6663-f48f-4028-949a-c975927e9947" providerId="AD" clId="Web-{3C4F9F9E-ECCE-D238-AB1F-784CF9B32FED}" dt="2024-02-16T09:56:46.967" v="169" actId="20577"/>
          <ac:spMkLst>
            <pc:docMk/>
            <pc:sldMk cId="1670281625" sldId="287"/>
            <ac:spMk id="8" creationId="{776B4134-10B9-BF24-542E-081E88887F24}"/>
          </ac:spMkLst>
        </pc:spChg>
        <pc:spChg chg="add mod">
          <ac:chgData name="Tim Wilbraham" userId="S::agegrade@nldrfu.co.uk::36da6663-f48f-4028-949a-c975927e9947" providerId="AD" clId="Web-{3C4F9F9E-ECCE-D238-AB1F-784CF9B32FED}" dt="2024-02-16T10:27:23.005" v="393" actId="20577"/>
          <ac:spMkLst>
            <pc:docMk/>
            <pc:sldMk cId="1670281625" sldId="287"/>
            <ac:spMk id="10" creationId="{6CD24643-3FDE-23BD-FF7C-37D5214E3B4E}"/>
          </ac:spMkLst>
        </pc:spChg>
        <pc:spChg chg="add del">
          <ac:chgData name="Tim Wilbraham" userId="S::agegrade@nldrfu.co.uk::36da6663-f48f-4028-949a-c975927e9947" providerId="AD" clId="Web-{3C4F9F9E-ECCE-D238-AB1F-784CF9B32FED}" dt="2024-02-16T09:50:11.846" v="48"/>
          <ac:spMkLst>
            <pc:docMk/>
            <pc:sldMk cId="1670281625" sldId="287"/>
            <ac:spMk id="11" creationId="{F0087D53-9295-4463-AAE4-D5C626046E9F}"/>
          </ac:spMkLst>
        </pc:spChg>
        <pc:spChg chg="add del">
          <ac:chgData name="Tim Wilbraham" userId="S::agegrade@nldrfu.co.uk::36da6663-f48f-4028-949a-c975927e9947" providerId="AD" clId="Web-{3C4F9F9E-ECCE-D238-AB1F-784CF9B32FED}" dt="2024-02-16T09:50:11.846" v="48"/>
          <ac:spMkLst>
            <pc:docMk/>
            <pc:sldMk cId="1670281625" sldId="287"/>
            <ac:spMk id="16" creationId="{D6A9C53F-5F90-40A5-8C85-5412D39C8C68}"/>
          </ac:spMkLst>
        </pc:spChg>
        <pc:picChg chg="add del mod">
          <ac:chgData name="Tim Wilbraham" userId="S::agegrade@nldrfu.co.uk::36da6663-f48f-4028-949a-c975927e9947" providerId="AD" clId="Web-{3C4F9F9E-ECCE-D238-AB1F-784CF9B32FED}" dt="2024-02-16T09:48:56.297" v="35"/>
          <ac:picMkLst>
            <pc:docMk/>
            <pc:sldMk cId="1670281625" sldId="287"/>
            <ac:picMk id="3" creationId="{D7CFE3DA-F7A6-7373-1618-80B0262B9866}"/>
          </ac:picMkLst>
        </pc:picChg>
        <pc:picChg chg="add del mod">
          <ac:chgData name="Tim Wilbraham" userId="S::agegrade@nldrfu.co.uk::36da6663-f48f-4028-949a-c975927e9947" providerId="AD" clId="Web-{3C4F9F9E-ECCE-D238-AB1F-784CF9B32FED}" dt="2024-02-16T09:51:23.285" v="49"/>
          <ac:picMkLst>
            <pc:docMk/>
            <pc:sldMk cId="1670281625" sldId="287"/>
            <ac:picMk id="4" creationId="{93D6BDB4-66DD-D4D4-2F2E-7AC0ADF17F43}"/>
          </ac:picMkLst>
        </pc:picChg>
        <pc:picChg chg="add mod">
          <ac:chgData name="Tim Wilbraham" userId="S::agegrade@nldrfu.co.uk::36da6663-f48f-4028-949a-c975927e9947" providerId="AD" clId="Web-{3C4F9F9E-ECCE-D238-AB1F-784CF9B32FED}" dt="2024-02-16T09:51:37.770" v="53" actId="1076"/>
          <ac:picMkLst>
            <pc:docMk/>
            <pc:sldMk cId="1670281625" sldId="287"/>
            <ac:picMk id="5" creationId="{520732ED-AD9A-1915-AC0B-4113E94E204C}"/>
          </ac:picMkLst>
        </pc:picChg>
        <pc:picChg chg="mod ord">
          <ac:chgData name="Tim Wilbraham" userId="S::agegrade@nldrfu.co.uk::36da6663-f48f-4028-949a-c975927e9947" providerId="AD" clId="Web-{3C4F9F9E-ECCE-D238-AB1F-784CF9B32FED}" dt="2024-02-16T09:50:11.846" v="48"/>
          <ac:picMkLst>
            <pc:docMk/>
            <pc:sldMk cId="1670281625" sldId="287"/>
            <ac:picMk id="9" creationId="{1AC7DCA0-3FAA-09E6-1A09-4ED731FEF8F9}"/>
          </ac:picMkLst>
        </pc:picChg>
      </pc:sldChg>
      <pc:sldChg chg="addSp delSp modSp add replId">
        <pc:chgData name="Tim Wilbraham" userId="S::agegrade@nldrfu.co.uk::36da6663-f48f-4028-949a-c975927e9947" providerId="AD" clId="Web-{3C4F9F9E-ECCE-D238-AB1F-784CF9B32FED}" dt="2024-02-16T10:28:35.351" v="394" actId="20577"/>
        <pc:sldMkLst>
          <pc:docMk/>
          <pc:sldMk cId="840305196" sldId="288"/>
        </pc:sldMkLst>
        <pc:spChg chg="add mod">
          <ac:chgData name="Tim Wilbraham" userId="S::agegrade@nldrfu.co.uk::36da6663-f48f-4028-949a-c975927e9947" providerId="AD" clId="Web-{3C4F9F9E-ECCE-D238-AB1F-784CF9B32FED}" dt="2024-02-16T10:28:35.351" v="394" actId="20577"/>
          <ac:spMkLst>
            <pc:docMk/>
            <pc:sldMk cId="840305196" sldId="288"/>
            <ac:spMk id="4" creationId="{36A808B3-08D1-3BCC-8924-D2B2FD8C7D17}"/>
          </ac:spMkLst>
        </pc:spChg>
        <pc:spChg chg="mod">
          <ac:chgData name="Tim Wilbraham" userId="S::agegrade@nldrfu.co.uk::36da6663-f48f-4028-949a-c975927e9947" providerId="AD" clId="Web-{3C4F9F9E-ECCE-D238-AB1F-784CF9B32FED}" dt="2024-02-16T09:57:29.890" v="174" actId="20577"/>
          <ac:spMkLst>
            <pc:docMk/>
            <pc:sldMk cId="840305196" sldId="288"/>
            <ac:spMk id="6" creationId="{D21C7141-2335-5E62-906F-7C4E74CC7B05}"/>
          </ac:spMkLst>
        </pc:spChg>
        <pc:spChg chg="mod">
          <ac:chgData name="Tim Wilbraham" userId="S::agegrade@nldrfu.co.uk::36da6663-f48f-4028-949a-c975927e9947" providerId="AD" clId="Web-{3C4F9F9E-ECCE-D238-AB1F-784CF9B32FED}" dt="2024-02-16T10:09:47.661" v="205" actId="1076"/>
          <ac:spMkLst>
            <pc:docMk/>
            <pc:sldMk cId="840305196" sldId="288"/>
            <ac:spMk id="7" creationId="{5D25B573-F188-F35B-9490-32FC44A4AC63}"/>
          </ac:spMkLst>
        </pc:spChg>
        <pc:spChg chg="mod">
          <ac:chgData name="Tim Wilbraham" userId="S::agegrade@nldrfu.co.uk::36da6663-f48f-4028-949a-c975927e9947" providerId="AD" clId="Web-{3C4F9F9E-ECCE-D238-AB1F-784CF9B32FED}" dt="2024-02-16T10:08:27.065" v="194" actId="1076"/>
          <ac:spMkLst>
            <pc:docMk/>
            <pc:sldMk cId="840305196" sldId="288"/>
            <ac:spMk id="8" creationId="{776B4134-10B9-BF24-542E-081E88887F24}"/>
          </ac:spMkLst>
        </pc:spChg>
        <pc:picChg chg="add mod">
          <ac:chgData name="Tim Wilbraham" userId="S::agegrade@nldrfu.co.uk::36da6663-f48f-4028-949a-c975927e9947" providerId="AD" clId="Web-{3C4F9F9E-ECCE-D238-AB1F-784CF9B32FED}" dt="2024-02-16T10:07:22.829" v="183" actId="1076"/>
          <ac:picMkLst>
            <pc:docMk/>
            <pc:sldMk cId="840305196" sldId="288"/>
            <ac:picMk id="3" creationId="{3E16797B-057E-E18D-CDB5-A964F7B3B7B6}"/>
          </ac:picMkLst>
        </pc:picChg>
        <pc:picChg chg="del">
          <ac:chgData name="Tim Wilbraham" userId="S::agegrade@nldrfu.co.uk::36da6663-f48f-4028-949a-c975927e9947" providerId="AD" clId="Web-{3C4F9F9E-ECCE-D238-AB1F-784CF9B32FED}" dt="2024-02-16T10:07:06.438" v="178"/>
          <ac:picMkLst>
            <pc:docMk/>
            <pc:sldMk cId="840305196" sldId="288"/>
            <ac:picMk id="5" creationId="{520732ED-AD9A-1915-AC0B-4113E94E204C}"/>
          </ac:picMkLst>
        </pc:picChg>
      </pc:sldChg>
      <pc:sldChg chg="addSp delSp modSp add replId">
        <pc:chgData name="Tim Wilbraham" userId="S::agegrade@nldrfu.co.uk::36da6663-f48f-4028-949a-c975927e9947" providerId="AD" clId="Web-{3C4F9F9E-ECCE-D238-AB1F-784CF9B32FED}" dt="2024-02-16T10:16:29.579" v="305" actId="1076"/>
        <pc:sldMkLst>
          <pc:docMk/>
          <pc:sldMk cId="3091171979" sldId="289"/>
        </pc:sldMkLst>
        <pc:spChg chg="mod">
          <ac:chgData name="Tim Wilbraham" userId="S::agegrade@nldrfu.co.uk::36da6663-f48f-4028-949a-c975927e9947" providerId="AD" clId="Web-{3C4F9F9E-ECCE-D238-AB1F-784CF9B32FED}" dt="2024-02-16T10:12:15.994" v="253" actId="20577"/>
          <ac:spMkLst>
            <pc:docMk/>
            <pc:sldMk cId="3091171979" sldId="289"/>
            <ac:spMk id="2" creationId="{3DE686FF-0649-CEDF-FEE0-187E4BC96506}"/>
          </ac:spMkLst>
        </pc:spChg>
        <pc:spChg chg="del">
          <ac:chgData name="Tim Wilbraham" userId="S::agegrade@nldrfu.co.uk::36da6663-f48f-4028-949a-c975927e9947" providerId="AD" clId="Web-{3C4F9F9E-ECCE-D238-AB1F-784CF9B32FED}" dt="2024-02-16T10:11:34.446" v="213"/>
          <ac:spMkLst>
            <pc:docMk/>
            <pc:sldMk cId="3091171979" sldId="289"/>
            <ac:spMk id="4" creationId="{36A808B3-08D1-3BCC-8924-D2B2FD8C7D17}"/>
          </ac:spMkLst>
        </pc:spChg>
        <pc:spChg chg="add mod">
          <ac:chgData name="Tim Wilbraham" userId="S::agegrade@nldrfu.co.uk::36da6663-f48f-4028-949a-c975927e9947" providerId="AD" clId="Web-{3C4F9F9E-ECCE-D238-AB1F-784CF9B32FED}" dt="2024-02-16T10:14:10.794" v="278" actId="1076"/>
          <ac:spMkLst>
            <pc:docMk/>
            <pc:sldMk cId="3091171979" sldId="289"/>
            <ac:spMk id="5" creationId="{5D24B793-0E06-6CA8-14E9-A2870E7E927C}"/>
          </ac:spMkLst>
        </pc:spChg>
        <pc:spChg chg="del">
          <ac:chgData name="Tim Wilbraham" userId="S::agegrade@nldrfu.co.uk::36da6663-f48f-4028-949a-c975927e9947" providerId="AD" clId="Web-{3C4F9F9E-ECCE-D238-AB1F-784CF9B32FED}" dt="2024-02-16T10:11:25.883" v="211"/>
          <ac:spMkLst>
            <pc:docMk/>
            <pc:sldMk cId="3091171979" sldId="289"/>
            <ac:spMk id="6" creationId="{D21C7141-2335-5E62-906F-7C4E74CC7B05}"/>
          </ac:spMkLst>
        </pc:spChg>
        <pc:spChg chg="del">
          <ac:chgData name="Tim Wilbraham" userId="S::agegrade@nldrfu.co.uk::36da6663-f48f-4028-949a-c975927e9947" providerId="AD" clId="Web-{3C4F9F9E-ECCE-D238-AB1F-784CF9B32FED}" dt="2024-02-16T10:11:28.445" v="212"/>
          <ac:spMkLst>
            <pc:docMk/>
            <pc:sldMk cId="3091171979" sldId="289"/>
            <ac:spMk id="7" creationId="{5D25B573-F188-F35B-9490-32FC44A4AC63}"/>
          </ac:spMkLst>
        </pc:spChg>
        <pc:spChg chg="del">
          <ac:chgData name="Tim Wilbraham" userId="S::agegrade@nldrfu.co.uk::36da6663-f48f-4028-949a-c975927e9947" providerId="AD" clId="Web-{3C4F9F9E-ECCE-D238-AB1F-784CF9B32FED}" dt="2024-02-16T10:11:36.258" v="214"/>
          <ac:spMkLst>
            <pc:docMk/>
            <pc:sldMk cId="3091171979" sldId="289"/>
            <ac:spMk id="8" creationId="{776B4134-10B9-BF24-542E-081E88887F24}"/>
          </ac:spMkLst>
        </pc:spChg>
        <pc:spChg chg="add mod">
          <ac:chgData name="Tim Wilbraham" userId="S::agegrade@nldrfu.co.uk::36da6663-f48f-4028-949a-c975927e9947" providerId="AD" clId="Web-{3C4F9F9E-ECCE-D238-AB1F-784CF9B32FED}" dt="2024-02-16T10:15:04.342" v="288" actId="1076"/>
          <ac:spMkLst>
            <pc:docMk/>
            <pc:sldMk cId="3091171979" sldId="289"/>
            <ac:spMk id="10" creationId="{3967ACD5-7E7C-F990-F647-E700A5E87D10}"/>
          </ac:spMkLst>
        </pc:spChg>
        <pc:spChg chg="add mod">
          <ac:chgData name="Tim Wilbraham" userId="S::agegrade@nldrfu.co.uk::36da6663-f48f-4028-949a-c975927e9947" providerId="AD" clId="Web-{3C4F9F9E-ECCE-D238-AB1F-784CF9B32FED}" dt="2024-02-16T10:13:42.199" v="267"/>
          <ac:spMkLst>
            <pc:docMk/>
            <pc:sldMk cId="3091171979" sldId="289"/>
            <ac:spMk id="11" creationId="{5187E6C4-ABA2-E782-708C-2B14376DBF82}"/>
          </ac:spMkLst>
        </pc:spChg>
        <pc:spChg chg="add mod">
          <ac:chgData name="Tim Wilbraham" userId="S::agegrade@nldrfu.co.uk::36da6663-f48f-4028-949a-c975927e9947" providerId="AD" clId="Web-{3C4F9F9E-ECCE-D238-AB1F-784CF9B32FED}" dt="2024-02-16T10:15:22.171" v="293" actId="20577"/>
          <ac:spMkLst>
            <pc:docMk/>
            <pc:sldMk cId="3091171979" sldId="289"/>
            <ac:spMk id="12" creationId="{C1A29003-9A55-B294-79B2-3E368DEF3E55}"/>
          </ac:spMkLst>
        </pc:spChg>
        <pc:spChg chg="add mod">
          <ac:chgData name="Tim Wilbraham" userId="S::agegrade@nldrfu.co.uk::36da6663-f48f-4028-949a-c975927e9947" providerId="AD" clId="Web-{3C4F9F9E-ECCE-D238-AB1F-784CF9B32FED}" dt="2024-02-16T10:15:25.390" v="294" actId="20577"/>
          <ac:spMkLst>
            <pc:docMk/>
            <pc:sldMk cId="3091171979" sldId="289"/>
            <ac:spMk id="13" creationId="{FC400F17-DB22-0596-2ACF-93F8B6EA0FB6}"/>
          </ac:spMkLst>
        </pc:spChg>
        <pc:spChg chg="add mod">
          <ac:chgData name="Tim Wilbraham" userId="S::agegrade@nldrfu.co.uk::36da6663-f48f-4028-949a-c975927e9947" providerId="AD" clId="Web-{3C4F9F9E-ECCE-D238-AB1F-784CF9B32FED}" dt="2024-02-16T10:15:28.515" v="295" actId="20577"/>
          <ac:spMkLst>
            <pc:docMk/>
            <pc:sldMk cId="3091171979" sldId="289"/>
            <ac:spMk id="14" creationId="{274600BD-105B-365A-76CF-BFE2F4638561}"/>
          </ac:spMkLst>
        </pc:spChg>
        <pc:spChg chg="add mod">
          <ac:chgData name="Tim Wilbraham" userId="S::agegrade@nldrfu.co.uk::36da6663-f48f-4028-949a-c975927e9947" providerId="AD" clId="Web-{3C4F9F9E-ECCE-D238-AB1F-784CF9B32FED}" dt="2024-02-16T10:16:01.453" v="301" actId="1076"/>
          <ac:spMkLst>
            <pc:docMk/>
            <pc:sldMk cId="3091171979" sldId="289"/>
            <ac:spMk id="15" creationId="{80E2324A-F8C9-9C2D-EF93-D96620E9B0D9}"/>
          </ac:spMkLst>
        </pc:spChg>
        <pc:spChg chg="add mod">
          <ac:chgData name="Tim Wilbraham" userId="S::agegrade@nldrfu.co.uk::36da6663-f48f-4028-949a-c975927e9947" providerId="AD" clId="Web-{3C4F9F9E-ECCE-D238-AB1F-784CF9B32FED}" dt="2024-02-16T10:16:17.251" v="303" actId="1076"/>
          <ac:spMkLst>
            <pc:docMk/>
            <pc:sldMk cId="3091171979" sldId="289"/>
            <ac:spMk id="16" creationId="{345BA35B-D419-4954-4663-4DBBE648725E}"/>
          </ac:spMkLst>
        </pc:spChg>
        <pc:spChg chg="add mod">
          <ac:chgData name="Tim Wilbraham" userId="S::agegrade@nldrfu.co.uk::36da6663-f48f-4028-949a-c975927e9947" providerId="AD" clId="Web-{3C4F9F9E-ECCE-D238-AB1F-784CF9B32FED}" dt="2024-02-16T10:16:29.579" v="305" actId="1076"/>
          <ac:spMkLst>
            <pc:docMk/>
            <pc:sldMk cId="3091171979" sldId="289"/>
            <ac:spMk id="17" creationId="{A6ACA703-213F-DCB5-8899-8AD2CC3D30B0}"/>
          </ac:spMkLst>
        </pc:spChg>
        <pc:picChg chg="del">
          <ac:chgData name="Tim Wilbraham" userId="S::agegrade@nldrfu.co.uk::36da6663-f48f-4028-949a-c975927e9947" providerId="AD" clId="Web-{3C4F9F9E-ECCE-D238-AB1F-784CF9B32FED}" dt="2024-02-16T10:11:23.617" v="210"/>
          <ac:picMkLst>
            <pc:docMk/>
            <pc:sldMk cId="3091171979" sldId="289"/>
            <ac:picMk id="3" creationId="{3E16797B-057E-E18D-CDB5-A964F7B3B7B6}"/>
          </ac:picMkLst>
        </pc:picChg>
        <pc:picChg chg="mod">
          <ac:chgData name="Tim Wilbraham" userId="S::agegrade@nldrfu.co.uk::36da6663-f48f-4028-949a-c975927e9947" providerId="AD" clId="Web-{3C4F9F9E-ECCE-D238-AB1F-784CF9B32FED}" dt="2024-02-16T10:12:21.400" v="254" actId="14100"/>
          <ac:picMkLst>
            <pc:docMk/>
            <pc:sldMk cId="3091171979" sldId="289"/>
            <ac:picMk id="9" creationId="{1AC7DCA0-3FAA-09E6-1A09-4ED731FEF8F9}"/>
          </ac:picMkLst>
        </pc:picChg>
      </pc:sldChg>
      <pc:sldChg chg="addSp delSp modSp add replId">
        <pc:chgData name="Tim Wilbraham" userId="S::agegrade@nldrfu.co.uk::36da6663-f48f-4028-949a-c975927e9947" providerId="AD" clId="Web-{3C4F9F9E-ECCE-D238-AB1F-784CF9B32FED}" dt="2024-02-16T10:28:55.164" v="395" actId="20577"/>
        <pc:sldMkLst>
          <pc:docMk/>
          <pc:sldMk cId="107982591" sldId="290"/>
        </pc:sldMkLst>
        <pc:spChg chg="del mod">
          <ac:chgData name="Tim Wilbraham" userId="S::agegrade@nldrfu.co.uk::36da6663-f48f-4028-949a-c975927e9947" providerId="AD" clId="Web-{3C4F9F9E-ECCE-D238-AB1F-784CF9B32FED}" dt="2024-02-16T10:19:07.646" v="336"/>
          <ac:spMkLst>
            <pc:docMk/>
            <pc:sldMk cId="107982591" sldId="290"/>
            <ac:spMk id="2" creationId="{3DE686FF-0649-CEDF-FEE0-187E4BC96506}"/>
          </ac:spMkLst>
        </pc:spChg>
        <pc:spChg chg="del">
          <ac:chgData name="Tim Wilbraham" userId="S::agegrade@nldrfu.co.uk::36da6663-f48f-4028-949a-c975927e9947" providerId="AD" clId="Web-{3C4F9F9E-ECCE-D238-AB1F-784CF9B32FED}" dt="2024-02-16T10:18:04.301" v="321"/>
          <ac:spMkLst>
            <pc:docMk/>
            <pc:sldMk cId="107982591" sldId="290"/>
            <ac:spMk id="5" creationId="{5D24B793-0E06-6CA8-14E9-A2870E7E927C}"/>
          </ac:spMkLst>
        </pc:spChg>
        <pc:spChg chg="add mod">
          <ac:chgData name="Tim Wilbraham" userId="S::agegrade@nldrfu.co.uk::36da6663-f48f-4028-949a-c975927e9947" providerId="AD" clId="Web-{3C4F9F9E-ECCE-D238-AB1F-784CF9B32FED}" dt="2024-02-16T10:21:18.541" v="384" actId="20577"/>
          <ac:spMkLst>
            <pc:docMk/>
            <pc:sldMk cId="107982591" sldId="290"/>
            <ac:spMk id="6" creationId="{42EB5586-C78B-2493-CA10-053E18B77874}"/>
          </ac:spMkLst>
        </pc:spChg>
        <pc:spChg chg="add mod">
          <ac:chgData name="Tim Wilbraham" userId="S::agegrade@nldrfu.co.uk::36da6663-f48f-4028-949a-c975927e9947" providerId="AD" clId="Web-{3C4F9F9E-ECCE-D238-AB1F-784CF9B32FED}" dt="2024-02-16T10:28:55.164" v="395" actId="20577"/>
          <ac:spMkLst>
            <pc:docMk/>
            <pc:sldMk cId="107982591" sldId="290"/>
            <ac:spMk id="7" creationId="{067EA864-9934-A096-4B4D-B5B8DE547E18}"/>
          </ac:spMkLst>
        </pc:spChg>
        <pc:spChg chg="del">
          <ac:chgData name="Tim Wilbraham" userId="S::agegrade@nldrfu.co.uk::36da6663-f48f-4028-949a-c975927e9947" providerId="AD" clId="Web-{3C4F9F9E-ECCE-D238-AB1F-784CF9B32FED}" dt="2024-02-16T10:18:06.363" v="322"/>
          <ac:spMkLst>
            <pc:docMk/>
            <pc:sldMk cId="107982591" sldId="290"/>
            <ac:spMk id="10" creationId="{3967ACD5-7E7C-F990-F647-E700A5E87D10}"/>
          </ac:spMkLst>
        </pc:spChg>
        <pc:spChg chg="del">
          <ac:chgData name="Tim Wilbraham" userId="S::agegrade@nldrfu.co.uk::36da6663-f48f-4028-949a-c975927e9947" providerId="AD" clId="Web-{3C4F9F9E-ECCE-D238-AB1F-784CF9B32FED}" dt="2024-02-16T10:18:10.254" v="329"/>
          <ac:spMkLst>
            <pc:docMk/>
            <pc:sldMk cId="107982591" sldId="290"/>
            <ac:spMk id="11" creationId="{5187E6C4-ABA2-E782-708C-2B14376DBF82}"/>
          </ac:spMkLst>
        </pc:spChg>
        <pc:spChg chg="del">
          <ac:chgData name="Tim Wilbraham" userId="S::agegrade@nldrfu.co.uk::36da6663-f48f-4028-949a-c975927e9947" providerId="AD" clId="Web-{3C4F9F9E-ECCE-D238-AB1F-784CF9B32FED}" dt="2024-02-16T10:18:10.254" v="328"/>
          <ac:spMkLst>
            <pc:docMk/>
            <pc:sldMk cId="107982591" sldId="290"/>
            <ac:spMk id="12" creationId="{C1A29003-9A55-B294-79B2-3E368DEF3E55}"/>
          </ac:spMkLst>
        </pc:spChg>
        <pc:spChg chg="del">
          <ac:chgData name="Tim Wilbraham" userId="S::agegrade@nldrfu.co.uk::36da6663-f48f-4028-949a-c975927e9947" providerId="AD" clId="Web-{3C4F9F9E-ECCE-D238-AB1F-784CF9B32FED}" dt="2024-02-16T10:18:10.254" v="327"/>
          <ac:spMkLst>
            <pc:docMk/>
            <pc:sldMk cId="107982591" sldId="290"/>
            <ac:spMk id="13" creationId="{FC400F17-DB22-0596-2ACF-93F8B6EA0FB6}"/>
          </ac:spMkLst>
        </pc:spChg>
        <pc:spChg chg="del">
          <ac:chgData name="Tim Wilbraham" userId="S::agegrade@nldrfu.co.uk::36da6663-f48f-4028-949a-c975927e9947" providerId="AD" clId="Web-{3C4F9F9E-ECCE-D238-AB1F-784CF9B32FED}" dt="2024-02-16T10:18:10.254" v="326"/>
          <ac:spMkLst>
            <pc:docMk/>
            <pc:sldMk cId="107982591" sldId="290"/>
            <ac:spMk id="14" creationId="{274600BD-105B-365A-76CF-BFE2F4638561}"/>
          </ac:spMkLst>
        </pc:spChg>
        <pc:spChg chg="del">
          <ac:chgData name="Tim Wilbraham" userId="S::agegrade@nldrfu.co.uk::36da6663-f48f-4028-949a-c975927e9947" providerId="AD" clId="Web-{3C4F9F9E-ECCE-D238-AB1F-784CF9B32FED}" dt="2024-02-16T10:18:10.254" v="325"/>
          <ac:spMkLst>
            <pc:docMk/>
            <pc:sldMk cId="107982591" sldId="290"/>
            <ac:spMk id="15" creationId="{80E2324A-F8C9-9C2D-EF93-D96620E9B0D9}"/>
          </ac:spMkLst>
        </pc:spChg>
        <pc:spChg chg="del">
          <ac:chgData name="Tim Wilbraham" userId="S::agegrade@nldrfu.co.uk::36da6663-f48f-4028-949a-c975927e9947" providerId="AD" clId="Web-{3C4F9F9E-ECCE-D238-AB1F-784CF9B32FED}" dt="2024-02-16T10:18:10.254" v="324"/>
          <ac:spMkLst>
            <pc:docMk/>
            <pc:sldMk cId="107982591" sldId="290"/>
            <ac:spMk id="16" creationId="{345BA35B-D419-4954-4663-4DBBE648725E}"/>
          </ac:spMkLst>
        </pc:spChg>
        <pc:spChg chg="del">
          <ac:chgData name="Tim Wilbraham" userId="S::agegrade@nldrfu.co.uk::36da6663-f48f-4028-949a-c975927e9947" providerId="AD" clId="Web-{3C4F9F9E-ECCE-D238-AB1F-784CF9B32FED}" dt="2024-02-16T10:18:10.254" v="323"/>
          <ac:spMkLst>
            <pc:docMk/>
            <pc:sldMk cId="107982591" sldId="290"/>
            <ac:spMk id="17" creationId="{A6ACA703-213F-DCB5-8899-8AD2CC3D30B0}"/>
          </ac:spMkLst>
        </pc:spChg>
        <pc:picChg chg="add mod modCrop">
          <ac:chgData name="Tim Wilbraham" userId="S::agegrade@nldrfu.co.uk::36da6663-f48f-4028-949a-c975927e9947" providerId="AD" clId="Web-{3C4F9F9E-ECCE-D238-AB1F-784CF9B32FED}" dt="2024-02-16T10:19:15.881" v="338" actId="14100"/>
          <ac:picMkLst>
            <pc:docMk/>
            <pc:sldMk cId="107982591" sldId="290"/>
            <ac:picMk id="3" creationId="{9FB78BFF-DA85-9A45-C8C7-07F9AD787BF2}"/>
          </ac:picMkLst>
        </pc:picChg>
      </pc:sldChg>
    </pc:docChg>
  </pc:docChgLst>
  <pc:docChgLst>
    <pc:chgData name="Tim Wilbraham" userId="S::agegrade@nldrfu.co.uk::36da6663-f48f-4028-949a-c975927e9947" providerId="AD" clId="Web-{19297A09-9A16-128C-842E-5E89A5F5AEA7}"/>
    <pc:docChg chg="addSld modSld">
      <pc:chgData name="Tim Wilbraham" userId="S::agegrade@nldrfu.co.uk::36da6663-f48f-4028-949a-c975927e9947" providerId="AD" clId="Web-{19297A09-9A16-128C-842E-5E89A5F5AEA7}" dt="2024-02-16T09:46:29.686" v="84" actId="20577"/>
      <pc:docMkLst>
        <pc:docMk/>
      </pc:docMkLst>
      <pc:sldChg chg="addSp delSp modSp add replId">
        <pc:chgData name="Tim Wilbraham" userId="S::agegrade@nldrfu.co.uk::36da6663-f48f-4028-949a-c975927e9947" providerId="AD" clId="Web-{19297A09-9A16-128C-842E-5E89A5F5AEA7}" dt="2024-02-16T09:46:29.686" v="84" actId="20577"/>
        <pc:sldMkLst>
          <pc:docMk/>
          <pc:sldMk cId="1670281625" sldId="287"/>
        </pc:sldMkLst>
        <pc:spChg chg="mod">
          <ac:chgData name="Tim Wilbraham" userId="S::agegrade@nldrfu.co.uk::36da6663-f48f-4028-949a-c975927e9947" providerId="AD" clId="Web-{19297A09-9A16-128C-842E-5E89A5F5AEA7}" dt="2024-02-16T09:46:29.686" v="84" actId="20577"/>
          <ac:spMkLst>
            <pc:docMk/>
            <pc:sldMk cId="1670281625" sldId="287"/>
            <ac:spMk id="2" creationId="{3DE686FF-0649-CEDF-FEE0-187E4BC96506}"/>
          </ac:spMkLst>
        </pc:spChg>
        <pc:spChg chg="del">
          <ac:chgData name="Tim Wilbraham" userId="S::agegrade@nldrfu.co.uk::36da6663-f48f-4028-949a-c975927e9947" providerId="AD" clId="Web-{19297A09-9A16-128C-842E-5E89A5F5AEA7}" dt="2024-02-16T09:44:07.974" v="22"/>
          <ac:spMkLst>
            <pc:docMk/>
            <pc:sldMk cId="1670281625" sldId="287"/>
            <ac:spMk id="3" creationId="{21725297-BB96-87AA-3F31-7C38AFA8E518}"/>
          </ac:spMkLst>
        </pc:spChg>
        <pc:spChg chg="add del">
          <ac:chgData name="Tim Wilbraham" userId="S::agegrade@nldrfu.co.uk::36da6663-f48f-4028-949a-c975927e9947" providerId="AD" clId="Web-{19297A09-9A16-128C-842E-5E89A5F5AEA7}" dt="2024-02-16T09:43:56.130" v="17"/>
          <ac:spMkLst>
            <pc:docMk/>
            <pc:sldMk cId="1670281625" sldId="287"/>
            <ac:spMk id="4" creationId="{9318D8BE-C0E0-A85B-4EA4-9EE7F0B3BE97}"/>
          </ac:spMkLst>
        </pc:spChg>
        <pc:spChg chg="add del mod">
          <ac:chgData name="Tim Wilbraham" userId="S::agegrade@nldrfu.co.uk::36da6663-f48f-4028-949a-c975927e9947" providerId="AD" clId="Web-{19297A09-9A16-128C-842E-5E89A5F5AEA7}" dt="2024-02-16T09:43:58.567" v="18"/>
          <ac:spMkLst>
            <pc:docMk/>
            <pc:sldMk cId="1670281625" sldId="287"/>
            <ac:spMk id="5" creationId="{EF9D861A-DDCA-17BC-1273-4EC099D91F29}"/>
          </ac:spMkLst>
        </pc:spChg>
        <pc:spChg chg="del">
          <ac:chgData name="Tim Wilbraham" userId="S::agegrade@nldrfu.co.uk::36da6663-f48f-4028-949a-c975927e9947" providerId="AD" clId="Web-{19297A09-9A16-128C-842E-5E89A5F5AEA7}" dt="2024-02-16T09:44:04.740" v="20"/>
          <ac:spMkLst>
            <pc:docMk/>
            <pc:sldMk cId="1670281625" sldId="287"/>
            <ac:spMk id="13" creationId="{F1F01B97-D069-BAD8-AAA5-9483DF84599B}"/>
          </ac:spMkLst>
        </pc:spChg>
        <pc:spChg chg="add del">
          <ac:chgData name="Tim Wilbraham" userId="S::agegrade@nldrfu.co.uk::36da6663-f48f-4028-949a-c975927e9947" providerId="AD" clId="Web-{19297A09-9A16-128C-842E-5E89A5F5AEA7}" dt="2024-02-16T09:43:52.833" v="14"/>
          <ac:spMkLst>
            <pc:docMk/>
            <pc:sldMk cId="1670281625" sldId="287"/>
            <ac:spMk id="14" creationId="{BA17C9AD-A5CE-933D-A57D-63CA0568F37E}"/>
          </ac:spMkLst>
        </pc:spChg>
        <pc:spChg chg="add del">
          <ac:chgData name="Tim Wilbraham" userId="S::agegrade@nldrfu.co.uk::36da6663-f48f-4028-949a-c975927e9947" providerId="AD" clId="Web-{19297A09-9A16-128C-842E-5E89A5F5AEA7}" dt="2024-02-16T09:43:52.833" v="13"/>
          <ac:spMkLst>
            <pc:docMk/>
            <pc:sldMk cId="1670281625" sldId="287"/>
            <ac:spMk id="15" creationId="{66420F39-0C14-CF23-9CD5-2F8A399DCF56}"/>
          </ac:spMkLst>
        </pc:spChg>
        <pc:spChg chg="del">
          <ac:chgData name="Tim Wilbraham" userId="S::agegrade@nldrfu.co.uk::36da6663-f48f-4028-949a-c975927e9947" providerId="AD" clId="Web-{19297A09-9A16-128C-842E-5E89A5F5AEA7}" dt="2024-02-16T09:44:06.708" v="21"/>
          <ac:spMkLst>
            <pc:docMk/>
            <pc:sldMk cId="1670281625" sldId="287"/>
            <ac:spMk id="18" creationId="{1707526F-A959-CC07-9412-BB12CA2401C5}"/>
          </ac:spMkLst>
        </pc:spChg>
        <pc:spChg chg="add del">
          <ac:chgData name="Tim Wilbraham" userId="S::agegrade@nldrfu.co.uk::36da6663-f48f-4028-949a-c975927e9947" providerId="AD" clId="Web-{19297A09-9A16-128C-842E-5E89A5F5AEA7}" dt="2024-02-16T09:43:59.958" v="19"/>
          <ac:spMkLst>
            <pc:docMk/>
            <pc:sldMk cId="1670281625" sldId="287"/>
            <ac:spMk id="19" creationId="{301912A5-6558-02E9-264D-252D3E9E49D3}"/>
          </ac:spMkLst>
        </pc:spChg>
        <pc:picChg chg="add del">
          <ac:chgData name="Tim Wilbraham" userId="S::agegrade@nldrfu.co.uk::36da6663-f48f-4028-949a-c975927e9947" providerId="AD" clId="Web-{19297A09-9A16-128C-842E-5E89A5F5AEA7}" dt="2024-02-16T09:43:48.754" v="7"/>
          <ac:picMkLst>
            <pc:docMk/>
            <pc:sldMk cId="1670281625" sldId="287"/>
            <ac:picMk id="9" creationId="{1AC7DCA0-3FAA-09E6-1A09-4ED731FEF8F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5/8/layout/cycle6" loCatId="cycle" qsTypeId="urn:microsoft.com/office/officeart/2005/8/quickstyle/simple4" qsCatId="simple" csTypeId="urn:microsoft.com/office/officeart/2005/8/colors/colorful2" csCatId="colorful" phldr="1"/>
      <dgm:spPr/>
      <dgm:t>
        <a:bodyPr rtlCol="0"/>
        <a:lstStyle/>
        <a:p>
          <a:pPr rtl="0"/>
          <a:endParaRPr lang="en-US"/>
        </a:p>
      </dgm:t>
    </dgm:pt>
    <dgm:pt modelId="{AAC263CB-8256-4B03-92FE-1622698FB3E9}">
      <dgm:prSet/>
      <dgm:spPr/>
      <dgm:t>
        <a:bodyPr rtlCol="0"/>
        <a:lstStyle/>
        <a:p>
          <a:pPr rtl="0"/>
          <a:r>
            <a:rPr lang="en-GB" b="1" noProof="0">
              <a:solidFill>
                <a:schemeClr val="bg1"/>
              </a:solidFill>
            </a:rPr>
            <a:t>Colts</a:t>
          </a:r>
          <a:r>
            <a:rPr lang="en-GB" b="1" baseline="0" noProof="0">
              <a:solidFill>
                <a:schemeClr val="bg1"/>
              </a:solidFill>
            </a:rPr>
            <a:t> Fest I</a:t>
          </a:r>
          <a:endParaRPr lang="en-GB" b="1" noProof="0">
            <a:solidFill>
              <a:schemeClr val="bg1"/>
            </a:solidFill>
          </a:endParaRPr>
        </a:p>
      </dgm:t>
    </dgm:pt>
    <dgm:pt modelId="{0BEED663-FC38-4EAD-940F-4C475D2C87DB}" type="parTrans" cxnId="{C5E94186-9CB6-4C42-92B3-C546CC53A7B9}">
      <dgm:prSet/>
      <dgm:spPr/>
      <dgm:t>
        <a:bodyPr rtlCol="0"/>
        <a:lstStyle/>
        <a:p>
          <a:pPr rtl="0"/>
          <a:endParaRPr lang="en-GB" b="1" noProof="0">
            <a:solidFill>
              <a:schemeClr val="bg1"/>
            </a:solidFill>
          </a:endParaRPr>
        </a:p>
      </dgm:t>
    </dgm:pt>
    <dgm:pt modelId="{808B76D0-8EC7-469A-93AC-7A6017188A9D}" type="sibTrans" cxnId="{C5E94186-9CB6-4C42-92B3-C546CC53A7B9}">
      <dgm:prSet/>
      <dgm:spPr/>
      <dgm:t>
        <a:bodyPr rtlCol="0"/>
        <a:lstStyle/>
        <a:p>
          <a:pPr rtl="0"/>
          <a:endParaRPr lang="en-GB" b="1" noProof="0">
            <a:solidFill>
              <a:schemeClr val="bg1"/>
            </a:solidFill>
          </a:endParaRPr>
        </a:p>
      </dgm:t>
    </dgm:pt>
    <dgm:pt modelId="{4E8D2E69-0173-4BD3-B96A-7A9C5DD12B47}">
      <dgm:prSet/>
      <dgm:spPr/>
      <dgm:t>
        <a:bodyPr rtlCol="0"/>
        <a:lstStyle/>
        <a:p>
          <a:pPr rtl="0"/>
          <a:r>
            <a:rPr lang="en-GB" b="1" noProof="0">
              <a:solidFill>
                <a:schemeClr val="bg1"/>
              </a:solidFill>
            </a:rPr>
            <a:t>Spalding schools tournament</a:t>
          </a:r>
        </a:p>
      </dgm:t>
    </dgm:pt>
    <dgm:pt modelId="{B954BF22-E3B3-4A1C-802E-590228BE2D9C}" type="parTrans" cxnId="{0F866C41-EB5F-47BD-A2CD-A58671F15B67}">
      <dgm:prSet/>
      <dgm:spPr/>
      <dgm:t>
        <a:bodyPr rtlCol="0"/>
        <a:lstStyle/>
        <a:p>
          <a:pPr rtl="0"/>
          <a:endParaRPr lang="en-GB" b="1" noProof="0">
            <a:solidFill>
              <a:schemeClr val="bg1"/>
            </a:solidFill>
          </a:endParaRPr>
        </a:p>
      </dgm:t>
    </dgm:pt>
    <dgm:pt modelId="{FEF1E80E-8A9E-4B0A-817C-2A4CFDCF3FB2}" type="sibTrans" cxnId="{0F866C41-EB5F-47BD-A2CD-A58671F15B67}">
      <dgm:prSet/>
      <dgm:spPr/>
      <dgm:t>
        <a:bodyPr rtlCol="0"/>
        <a:lstStyle/>
        <a:p>
          <a:pPr rtl="0"/>
          <a:endParaRPr lang="en-GB" b="1" noProof="0">
            <a:solidFill>
              <a:schemeClr val="bg1"/>
            </a:solidFill>
          </a:endParaRPr>
        </a:p>
      </dgm:t>
    </dgm:pt>
    <dgm:pt modelId="{93A6A030-ABAB-4EFA-B539-0FDB3E07C1EF}">
      <dgm:prSet/>
      <dgm:spPr/>
      <dgm:t>
        <a:bodyPr rtlCol="0"/>
        <a:lstStyle/>
        <a:p>
          <a:pPr rtl="0"/>
          <a:r>
            <a:rPr lang="en-GB" b="1" noProof="0">
              <a:solidFill>
                <a:schemeClr val="bg1"/>
              </a:solidFill>
            </a:rPr>
            <a:t>U12</a:t>
          </a:r>
          <a:r>
            <a:rPr lang="en-GB" b="1" baseline="0" noProof="0">
              <a:solidFill>
                <a:schemeClr val="bg1"/>
              </a:solidFill>
            </a:rPr>
            <a:t> festival </a:t>
          </a:r>
          <a:endParaRPr lang="en-GB" b="1" noProof="0">
            <a:solidFill>
              <a:schemeClr val="bg1"/>
            </a:solidFill>
          </a:endParaRPr>
        </a:p>
      </dgm:t>
    </dgm:pt>
    <dgm:pt modelId="{3D674B97-6DC6-4A12-85BA-0976D3064237}" type="parTrans" cxnId="{4B40C8DC-6B57-4F5B-8440-7241C649700B}">
      <dgm:prSet/>
      <dgm:spPr/>
      <dgm:t>
        <a:bodyPr rtlCol="0"/>
        <a:lstStyle/>
        <a:p>
          <a:pPr rtl="0"/>
          <a:endParaRPr lang="en-GB" b="1" noProof="0">
            <a:solidFill>
              <a:schemeClr val="bg1"/>
            </a:solidFill>
          </a:endParaRPr>
        </a:p>
      </dgm:t>
    </dgm:pt>
    <dgm:pt modelId="{BFE0749E-E343-4A6F-BD09-2810EE6B4BD7}" type="sibTrans" cxnId="{4B40C8DC-6B57-4F5B-8440-7241C649700B}">
      <dgm:prSet/>
      <dgm:spPr/>
      <dgm:t>
        <a:bodyPr rtlCol="0"/>
        <a:lstStyle/>
        <a:p>
          <a:pPr rtl="0"/>
          <a:endParaRPr lang="en-GB" b="1" noProof="0">
            <a:solidFill>
              <a:schemeClr val="bg1"/>
            </a:solidFill>
          </a:endParaRPr>
        </a:p>
      </dgm:t>
    </dgm:pt>
    <dgm:pt modelId="{76D56F19-2708-49DB-8F92-D8AC45F23A9A}">
      <dgm:prSet/>
      <dgm:spPr/>
      <dgm:t>
        <a:bodyPr rtlCol="0"/>
        <a:lstStyle/>
        <a:p>
          <a:pPr rtl="0"/>
          <a:r>
            <a:rPr lang="en-GB" b="1" noProof="0">
              <a:solidFill>
                <a:schemeClr val="bg1"/>
              </a:solidFill>
            </a:rPr>
            <a:t>Colts</a:t>
          </a:r>
          <a:r>
            <a:rPr lang="en-GB" b="1" baseline="0" noProof="0">
              <a:solidFill>
                <a:schemeClr val="bg1"/>
              </a:solidFill>
            </a:rPr>
            <a:t> fest II</a:t>
          </a:r>
          <a:endParaRPr lang="en-GB" b="1" noProof="0">
            <a:solidFill>
              <a:schemeClr val="bg1"/>
            </a:solidFill>
          </a:endParaRPr>
        </a:p>
      </dgm:t>
    </dgm:pt>
    <dgm:pt modelId="{9D5610C2-0A12-494A-AC46-8DD17C08B09F}" type="parTrans" cxnId="{32E90211-17E0-4DDF-9274-DD3E46D811B8}">
      <dgm:prSet/>
      <dgm:spPr/>
      <dgm:t>
        <a:bodyPr rtlCol="0"/>
        <a:lstStyle/>
        <a:p>
          <a:pPr rtl="0"/>
          <a:endParaRPr lang="en-GB" b="1" noProof="0">
            <a:solidFill>
              <a:schemeClr val="bg1"/>
            </a:solidFill>
          </a:endParaRPr>
        </a:p>
      </dgm:t>
    </dgm:pt>
    <dgm:pt modelId="{EC8965A1-F755-4945-8AAC-DCF1F68F011E}" type="sibTrans" cxnId="{32E90211-17E0-4DDF-9274-DD3E46D811B8}">
      <dgm:prSet/>
      <dgm:spPr/>
      <dgm:t>
        <a:bodyPr rtlCol="0"/>
        <a:lstStyle/>
        <a:p>
          <a:pPr rtl="0"/>
          <a:endParaRPr lang="en-GB" b="1" noProof="0">
            <a:solidFill>
              <a:schemeClr val="bg1"/>
            </a:solidFill>
          </a:endParaRPr>
        </a:p>
      </dgm:t>
    </dgm:pt>
    <dgm:pt modelId="{44E59079-4044-4615-844A-2BF6DDD5742E}" type="pres">
      <dgm:prSet presAssocID="{D4503D04-C97E-4622-AE07-D0307CB3B4CA}" presName="cycle" presStyleCnt="0">
        <dgm:presLayoutVars>
          <dgm:dir/>
          <dgm:resizeHandles val="exact"/>
        </dgm:presLayoutVars>
      </dgm:prSet>
      <dgm:spPr/>
    </dgm:pt>
    <dgm:pt modelId="{8207854D-2B51-4A8E-B5AE-10487E87CA78}" type="pres">
      <dgm:prSet presAssocID="{AAC263CB-8256-4B03-92FE-1622698FB3E9}" presName="node" presStyleLbl="node1" presStyleIdx="0" presStyleCnt="4">
        <dgm:presLayoutVars>
          <dgm:bulletEnabled val="1"/>
        </dgm:presLayoutVars>
      </dgm:prSet>
      <dgm:spPr/>
    </dgm:pt>
    <dgm:pt modelId="{3BD308D7-A299-4638-ADDE-05060FAADE0B}" type="pres">
      <dgm:prSet presAssocID="{AAC263CB-8256-4B03-92FE-1622698FB3E9}" presName="spNode" presStyleCnt="0"/>
      <dgm:spPr/>
    </dgm:pt>
    <dgm:pt modelId="{C8571390-81D5-4CB3-85C5-E4D11E7CFD6A}" type="pres">
      <dgm:prSet presAssocID="{808B76D0-8EC7-469A-93AC-7A6017188A9D}" presName="sibTrans" presStyleLbl="sibTrans1D1" presStyleIdx="0" presStyleCnt="4"/>
      <dgm:spPr/>
    </dgm:pt>
    <dgm:pt modelId="{A20D3CF3-3A37-4B6F-A6B5-4E7BBBD1546D}" type="pres">
      <dgm:prSet presAssocID="{4E8D2E69-0173-4BD3-B96A-7A9C5DD12B47}" presName="node" presStyleLbl="node1" presStyleIdx="1" presStyleCnt="4">
        <dgm:presLayoutVars>
          <dgm:bulletEnabled val="1"/>
        </dgm:presLayoutVars>
      </dgm:prSet>
      <dgm:spPr/>
    </dgm:pt>
    <dgm:pt modelId="{5699C828-C06B-4049-827B-700B959CB820}" type="pres">
      <dgm:prSet presAssocID="{4E8D2E69-0173-4BD3-B96A-7A9C5DD12B47}" presName="spNode" presStyleCnt="0"/>
      <dgm:spPr/>
    </dgm:pt>
    <dgm:pt modelId="{48BB7BDC-C048-4E69-ACAB-ECF95ED26C20}" type="pres">
      <dgm:prSet presAssocID="{FEF1E80E-8A9E-4B0A-817C-2A4CFDCF3FB2}" presName="sibTrans" presStyleLbl="sibTrans1D1" presStyleIdx="1" presStyleCnt="4"/>
      <dgm:spPr/>
    </dgm:pt>
    <dgm:pt modelId="{4521CE3A-1D32-4E92-83BA-6B4DBB6DBC61}" type="pres">
      <dgm:prSet presAssocID="{93A6A030-ABAB-4EFA-B539-0FDB3E07C1EF}" presName="node" presStyleLbl="node1" presStyleIdx="2" presStyleCnt="4">
        <dgm:presLayoutVars>
          <dgm:bulletEnabled val="1"/>
        </dgm:presLayoutVars>
      </dgm:prSet>
      <dgm:spPr/>
    </dgm:pt>
    <dgm:pt modelId="{34BD8A5D-E98E-4E78-B880-A24345A05A2D}" type="pres">
      <dgm:prSet presAssocID="{93A6A030-ABAB-4EFA-B539-0FDB3E07C1EF}" presName="spNode" presStyleCnt="0"/>
      <dgm:spPr/>
    </dgm:pt>
    <dgm:pt modelId="{C747AAAB-C295-45F8-80B3-C14658BB07BE}" type="pres">
      <dgm:prSet presAssocID="{BFE0749E-E343-4A6F-BD09-2810EE6B4BD7}" presName="sibTrans" presStyleLbl="sibTrans1D1" presStyleIdx="2" presStyleCnt="4"/>
      <dgm:spPr/>
    </dgm:pt>
    <dgm:pt modelId="{189DFD5B-E336-4C25-B91A-5BA538A2118E}" type="pres">
      <dgm:prSet presAssocID="{76D56F19-2708-49DB-8F92-D8AC45F23A9A}" presName="node" presStyleLbl="node1" presStyleIdx="3" presStyleCnt="4">
        <dgm:presLayoutVars>
          <dgm:bulletEnabled val="1"/>
        </dgm:presLayoutVars>
      </dgm:prSet>
      <dgm:spPr/>
    </dgm:pt>
    <dgm:pt modelId="{6F49F479-5DE3-4E1C-9602-1596AE98CFE6}" type="pres">
      <dgm:prSet presAssocID="{76D56F19-2708-49DB-8F92-D8AC45F23A9A}" presName="spNode" presStyleCnt="0"/>
      <dgm:spPr/>
    </dgm:pt>
    <dgm:pt modelId="{5ACEEF5B-7780-407E-9A1B-DD9AD3C9D5C6}" type="pres">
      <dgm:prSet presAssocID="{EC8965A1-F755-4945-8AAC-DCF1F68F011E}" presName="sibTrans" presStyleLbl="sibTrans1D1" presStyleIdx="3" presStyleCnt="4"/>
      <dgm:spPr/>
    </dgm:pt>
  </dgm:ptLst>
  <dgm:cxnLst>
    <dgm:cxn modelId="{B8012909-31CC-4651-B917-AA40A0B19C60}" type="presOf" srcId="{808B76D0-8EC7-469A-93AC-7A6017188A9D}" destId="{C8571390-81D5-4CB3-85C5-E4D11E7CFD6A}" srcOrd="0" destOrd="0" presId="urn:microsoft.com/office/officeart/2005/8/layout/cycle6"/>
    <dgm:cxn modelId="{32E90211-17E0-4DDF-9274-DD3E46D811B8}" srcId="{D4503D04-C97E-4622-AE07-D0307CB3B4CA}" destId="{76D56F19-2708-49DB-8F92-D8AC45F23A9A}" srcOrd="3" destOrd="0" parTransId="{9D5610C2-0A12-494A-AC46-8DD17C08B09F}" sibTransId="{EC8965A1-F755-4945-8AAC-DCF1F68F011E}"/>
    <dgm:cxn modelId="{0F866C41-EB5F-47BD-A2CD-A58671F15B67}" srcId="{D4503D04-C97E-4622-AE07-D0307CB3B4CA}" destId="{4E8D2E69-0173-4BD3-B96A-7A9C5DD12B47}" srcOrd="1" destOrd="0" parTransId="{B954BF22-E3B3-4A1C-802E-590228BE2D9C}" sibTransId="{FEF1E80E-8A9E-4B0A-817C-2A4CFDCF3FB2}"/>
    <dgm:cxn modelId="{543E8744-CB30-49DE-AF2B-4CD39E66B57D}" type="presOf" srcId="{76D56F19-2708-49DB-8F92-D8AC45F23A9A}" destId="{189DFD5B-E336-4C25-B91A-5BA538A2118E}" srcOrd="0" destOrd="0" presId="urn:microsoft.com/office/officeart/2005/8/layout/cycle6"/>
    <dgm:cxn modelId="{771C6669-A4EF-41AF-8590-752148CA914D}" type="presOf" srcId="{4E8D2E69-0173-4BD3-B96A-7A9C5DD12B47}" destId="{A20D3CF3-3A37-4B6F-A6B5-4E7BBBD1546D}" srcOrd="0" destOrd="0" presId="urn:microsoft.com/office/officeart/2005/8/layout/cycle6"/>
    <dgm:cxn modelId="{B37EDD4B-343D-4F96-9CAD-7FE23EC43B88}" type="presOf" srcId="{EC8965A1-F755-4945-8AAC-DCF1F68F011E}" destId="{5ACEEF5B-7780-407E-9A1B-DD9AD3C9D5C6}" srcOrd="0" destOrd="0" presId="urn:microsoft.com/office/officeart/2005/8/layout/cycle6"/>
    <dgm:cxn modelId="{C5E94186-9CB6-4C42-92B3-C546CC53A7B9}" srcId="{D4503D04-C97E-4622-AE07-D0307CB3B4CA}" destId="{AAC263CB-8256-4B03-92FE-1622698FB3E9}" srcOrd="0" destOrd="0" parTransId="{0BEED663-FC38-4EAD-940F-4C475D2C87DB}" sibTransId="{808B76D0-8EC7-469A-93AC-7A6017188A9D}"/>
    <dgm:cxn modelId="{F90035AD-DBAC-4CA9-AA0A-714D22095450}" type="presOf" srcId="{D4503D04-C97E-4622-AE07-D0307CB3B4CA}" destId="{44E59079-4044-4615-844A-2BF6DDD5742E}" srcOrd="0" destOrd="0" presId="urn:microsoft.com/office/officeart/2005/8/layout/cycle6"/>
    <dgm:cxn modelId="{839722B2-0B9D-4B60-875E-31C70C790265}" type="presOf" srcId="{AAC263CB-8256-4B03-92FE-1622698FB3E9}" destId="{8207854D-2B51-4A8E-B5AE-10487E87CA78}" srcOrd="0" destOrd="0" presId="urn:microsoft.com/office/officeart/2005/8/layout/cycle6"/>
    <dgm:cxn modelId="{B66D5ECA-14EC-4C3E-AFD7-124FCA083E2B}" type="presOf" srcId="{93A6A030-ABAB-4EFA-B539-0FDB3E07C1EF}" destId="{4521CE3A-1D32-4E92-83BA-6B4DBB6DBC61}" srcOrd="0" destOrd="0" presId="urn:microsoft.com/office/officeart/2005/8/layout/cycle6"/>
    <dgm:cxn modelId="{C3DE9ED3-38FB-4274-A096-C51CB55DF9E2}" type="presOf" srcId="{FEF1E80E-8A9E-4B0A-817C-2A4CFDCF3FB2}" destId="{48BB7BDC-C048-4E69-ACAB-ECF95ED26C20}" srcOrd="0" destOrd="0" presId="urn:microsoft.com/office/officeart/2005/8/layout/cycle6"/>
    <dgm:cxn modelId="{464CC8D7-9296-4E3D-8AFC-37B87AC6863B}" type="presOf" srcId="{BFE0749E-E343-4A6F-BD09-2810EE6B4BD7}" destId="{C747AAAB-C295-45F8-80B3-C14658BB07BE}" srcOrd="0" destOrd="0" presId="urn:microsoft.com/office/officeart/2005/8/layout/cycle6"/>
    <dgm:cxn modelId="{4B40C8DC-6B57-4F5B-8440-7241C649700B}" srcId="{D4503D04-C97E-4622-AE07-D0307CB3B4CA}" destId="{93A6A030-ABAB-4EFA-B539-0FDB3E07C1EF}" srcOrd="2" destOrd="0" parTransId="{3D674B97-6DC6-4A12-85BA-0976D3064237}" sibTransId="{BFE0749E-E343-4A6F-BD09-2810EE6B4BD7}"/>
    <dgm:cxn modelId="{26CB1FEB-1370-4614-92B2-B054D6C4BFAD}" type="presParOf" srcId="{44E59079-4044-4615-844A-2BF6DDD5742E}" destId="{8207854D-2B51-4A8E-B5AE-10487E87CA78}" srcOrd="0" destOrd="0" presId="urn:microsoft.com/office/officeart/2005/8/layout/cycle6"/>
    <dgm:cxn modelId="{46E1F505-6388-44AF-B512-07C548A8338D}" type="presParOf" srcId="{44E59079-4044-4615-844A-2BF6DDD5742E}" destId="{3BD308D7-A299-4638-ADDE-05060FAADE0B}" srcOrd="1" destOrd="0" presId="urn:microsoft.com/office/officeart/2005/8/layout/cycle6"/>
    <dgm:cxn modelId="{90E711E1-8E37-4F9E-8AB6-1FE5F3C7553D}" type="presParOf" srcId="{44E59079-4044-4615-844A-2BF6DDD5742E}" destId="{C8571390-81D5-4CB3-85C5-E4D11E7CFD6A}" srcOrd="2" destOrd="0" presId="urn:microsoft.com/office/officeart/2005/8/layout/cycle6"/>
    <dgm:cxn modelId="{D787DAE8-F37D-4A52-990F-100975069741}" type="presParOf" srcId="{44E59079-4044-4615-844A-2BF6DDD5742E}" destId="{A20D3CF3-3A37-4B6F-A6B5-4E7BBBD1546D}" srcOrd="3" destOrd="0" presId="urn:microsoft.com/office/officeart/2005/8/layout/cycle6"/>
    <dgm:cxn modelId="{6EEA712C-250A-40AD-9C66-A8BCB8808E88}" type="presParOf" srcId="{44E59079-4044-4615-844A-2BF6DDD5742E}" destId="{5699C828-C06B-4049-827B-700B959CB820}" srcOrd="4" destOrd="0" presId="urn:microsoft.com/office/officeart/2005/8/layout/cycle6"/>
    <dgm:cxn modelId="{8C87D362-9185-46CA-BAAF-0C7624873007}" type="presParOf" srcId="{44E59079-4044-4615-844A-2BF6DDD5742E}" destId="{48BB7BDC-C048-4E69-ACAB-ECF95ED26C20}" srcOrd="5" destOrd="0" presId="urn:microsoft.com/office/officeart/2005/8/layout/cycle6"/>
    <dgm:cxn modelId="{9B7A4A4E-3CD1-4803-B18A-1217099CC800}" type="presParOf" srcId="{44E59079-4044-4615-844A-2BF6DDD5742E}" destId="{4521CE3A-1D32-4E92-83BA-6B4DBB6DBC61}" srcOrd="6" destOrd="0" presId="urn:microsoft.com/office/officeart/2005/8/layout/cycle6"/>
    <dgm:cxn modelId="{B658F7DC-C199-41B8-92D6-D3F07F180BC4}" type="presParOf" srcId="{44E59079-4044-4615-844A-2BF6DDD5742E}" destId="{34BD8A5D-E98E-4E78-B880-A24345A05A2D}" srcOrd="7" destOrd="0" presId="urn:microsoft.com/office/officeart/2005/8/layout/cycle6"/>
    <dgm:cxn modelId="{A241D65D-8056-4E29-B8E1-18FFE36C66D3}" type="presParOf" srcId="{44E59079-4044-4615-844A-2BF6DDD5742E}" destId="{C747AAAB-C295-45F8-80B3-C14658BB07BE}" srcOrd="8" destOrd="0" presId="urn:microsoft.com/office/officeart/2005/8/layout/cycle6"/>
    <dgm:cxn modelId="{B236F409-DAE6-4262-BCB6-4E3EB3842410}" type="presParOf" srcId="{44E59079-4044-4615-844A-2BF6DDD5742E}" destId="{189DFD5B-E336-4C25-B91A-5BA538A2118E}" srcOrd="9" destOrd="0" presId="urn:microsoft.com/office/officeart/2005/8/layout/cycle6"/>
    <dgm:cxn modelId="{C5E8BEEB-5613-4831-B709-6807B41D380A}" type="presParOf" srcId="{44E59079-4044-4615-844A-2BF6DDD5742E}" destId="{6F49F479-5DE3-4E1C-9602-1596AE98CFE6}" srcOrd="10" destOrd="0" presId="urn:microsoft.com/office/officeart/2005/8/layout/cycle6"/>
    <dgm:cxn modelId="{D991BBDE-173D-4492-9A80-08ECF8E7AD22}" type="presParOf" srcId="{44E59079-4044-4615-844A-2BF6DDD5742E}" destId="{5ACEEF5B-7780-407E-9A1B-DD9AD3C9D5C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854D-2B51-4A8E-B5AE-10487E87CA78}">
      <dsp:nvSpPr>
        <dsp:cNvPr id="0" name=""/>
        <dsp:cNvSpPr/>
      </dsp:nvSpPr>
      <dsp:spPr>
        <a:xfrm>
          <a:off x="1702803" y="766"/>
          <a:ext cx="1404518" cy="91293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en-GB" sz="1600" b="1" kern="1200" noProof="0">
              <a:solidFill>
                <a:schemeClr val="bg1"/>
              </a:solidFill>
            </a:rPr>
            <a:t>Colts</a:t>
          </a:r>
          <a:r>
            <a:rPr lang="en-GB" sz="1600" b="1" kern="1200" baseline="0" noProof="0">
              <a:solidFill>
                <a:schemeClr val="bg1"/>
              </a:solidFill>
            </a:rPr>
            <a:t> Fest I</a:t>
          </a:r>
          <a:endParaRPr lang="en-GB" sz="1600" b="1" kern="1200" noProof="0">
            <a:solidFill>
              <a:schemeClr val="bg1"/>
            </a:solidFill>
          </a:endParaRPr>
        </a:p>
      </dsp:txBody>
      <dsp:txXfrm>
        <a:off x="1747369" y="45332"/>
        <a:ext cx="1315386" cy="823805"/>
      </dsp:txXfrm>
    </dsp:sp>
    <dsp:sp modelId="{C8571390-81D5-4CB3-85C5-E4D11E7CFD6A}">
      <dsp:nvSpPr>
        <dsp:cNvPr id="0" name=""/>
        <dsp:cNvSpPr/>
      </dsp:nvSpPr>
      <dsp:spPr>
        <a:xfrm>
          <a:off x="896179" y="457235"/>
          <a:ext cx="3017766" cy="3017766"/>
        </a:xfrm>
        <a:custGeom>
          <a:avLst/>
          <a:gdLst/>
          <a:ahLst/>
          <a:cxnLst/>
          <a:rect l="0" t="0" r="0" b="0"/>
          <a:pathLst>
            <a:path>
              <a:moveTo>
                <a:pt x="2221269" y="178757"/>
              </a:moveTo>
              <a:arcTo wR="1508883" hR="1508883" stAng="17890351" swAng="2626986"/>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20D3CF3-3A37-4B6F-A6B5-4E7BBBD1546D}">
      <dsp:nvSpPr>
        <dsp:cNvPr id="0" name=""/>
        <dsp:cNvSpPr/>
      </dsp:nvSpPr>
      <dsp:spPr>
        <a:xfrm>
          <a:off x="3211686" y="1509649"/>
          <a:ext cx="1404518" cy="912937"/>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en-GB" sz="1600" b="1" kern="1200" noProof="0">
              <a:solidFill>
                <a:schemeClr val="bg1"/>
              </a:solidFill>
            </a:rPr>
            <a:t>Spalding schools tournament</a:t>
          </a:r>
        </a:p>
      </dsp:txBody>
      <dsp:txXfrm>
        <a:off x="3256252" y="1554215"/>
        <a:ext cx="1315386" cy="823805"/>
      </dsp:txXfrm>
    </dsp:sp>
    <dsp:sp modelId="{48BB7BDC-C048-4E69-ACAB-ECF95ED26C20}">
      <dsp:nvSpPr>
        <dsp:cNvPr id="0" name=""/>
        <dsp:cNvSpPr/>
      </dsp:nvSpPr>
      <dsp:spPr>
        <a:xfrm>
          <a:off x="896179" y="457235"/>
          <a:ext cx="3017766" cy="3017766"/>
        </a:xfrm>
        <a:custGeom>
          <a:avLst/>
          <a:gdLst/>
          <a:ahLst/>
          <a:cxnLst/>
          <a:rect l="0" t="0" r="0" b="0"/>
          <a:pathLst>
            <a:path>
              <a:moveTo>
                <a:pt x="2943554" y="1976265"/>
              </a:moveTo>
              <a:arcTo wR="1508883" hR="1508883" stAng="1082664" swAng="2626986"/>
            </a:path>
          </a:pathLst>
        </a:custGeom>
        <a:noFill/>
        <a:ln w="12700" cap="flat" cmpd="sng" algn="ctr">
          <a:solidFill>
            <a:schemeClr val="accent2">
              <a:hueOff val="2147871"/>
              <a:satOff val="-6164"/>
              <a:lumOff val="-987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21CE3A-1D32-4E92-83BA-6B4DBB6DBC61}">
      <dsp:nvSpPr>
        <dsp:cNvPr id="0" name=""/>
        <dsp:cNvSpPr/>
      </dsp:nvSpPr>
      <dsp:spPr>
        <a:xfrm>
          <a:off x="1702803" y="3018533"/>
          <a:ext cx="1404518" cy="912937"/>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en-GB" sz="1600" b="1" kern="1200" noProof="0">
              <a:solidFill>
                <a:schemeClr val="bg1"/>
              </a:solidFill>
            </a:rPr>
            <a:t>U12</a:t>
          </a:r>
          <a:r>
            <a:rPr lang="en-GB" sz="1600" b="1" kern="1200" baseline="0" noProof="0">
              <a:solidFill>
                <a:schemeClr val="bg1"/>
              </a:solidFill>
            </a:rPr>
            <a:t> festival </a:t>
          </a:r>
          <a:endParaRPr lang="en-GB" sz="1600" b="1" kern="1200" noProof="0">
            <a:solidFill>
              <a:schemeClr val="bg1"/>
            </a:solidFill>
          </a:endParaRPr>
        </a:p>
      </dsp:txBody>
      <dsp:txXfrm>
        <a:off x="1747369" y="3063099"/>
        <a:ext cx="1315386" cy="823805"/>
      </dsp:txXfrm>
    </dsp:sp>
    <dsp:sp modelId="{C747AAAB-C295-45F8-80B3-C14658BB07BE}">
      <dsp:nvSpPr>
        <dsp:cNvPr id="0" name=""/>
        <dsp:cNvSpPr/>
      </dsp:nvSpPr>
      <dsp:spPr>
        <a:xfrm>
          <a:off x="896179" y="457235"/>
          <a:ext cx="3017766" cy="3017766"/>
        </a:xfrm>
        <a:custGeom>
          <a:avLst/>
          <a:gdLst/>
          <a:ahLst/>
          <a:cxnLst/>
          <a:rect l="0" t="0" r="0" b="0"/>
          <a:pathLst>
            <a:path>
              <a:moveTo>
                <a:pt x="796497" y="2839009"/>
              </a:moveTo>
              <a:arcTo wR="1508883" hR="1508883" stAng="7090351" swAng="2626986"/>
            </a:path>
          </a:pathLst>
        </a:custGeom>
        <a:no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9DFD5B-E336-4C25-B91A-5BA538A2118E}">
      <dsp:nvSpPr>
        <dsp:cNvPr id="0" name=""/>
        <dsp:cNvSpPr/>
      </dsp:nvSpPr>
      <dsp:spPr>
        <a:xfrm>
          <a:off x="193919" y="1509649"/>
          <a:ext cx="1404518" cy="912937"/>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en-GB" sz="1600" b="1" kern="1200" noProof="0">
              <a:solidFill>
                <a:schemeClr val="bg1"/>
              </a:solidFill>
            </a:rPr>
            <a:t>Colts</a:t>
          </a:r>
          <a:r>
            <a:rPr lang="en-GB" sz="1600" b="1" kern="1200" baseline="0" noProof="0">
              <a:solidFill>
                <a:schemeClr val="bg1"/>
              </a:solidFill>
            </a:rPr>
            <a:t> fest II</a:t>
          </a:r>
          <a:endParaRPr lang="en-GB" sz="1600" b="1" kern="1200" noProof="0">
            <a:solidFill>
              <a:schemeClr val="bg1"/>
            </a:solidFill>
          </a:endParaRPr>
        </a:p>
      </dsp:txBody>
      <dsp:txXfrm>
        <a:off x="238485" y="1554215"/>
        <a:ext cx="1315386" cy="823805"/>
      </dsp:txXfrm>
    </dsp:sp>
    <dsp:sp modelId="{5ACEEF5B-7780-407E-9A1B-DD9AD3C9D5C6}">
      <dsp:nvSpPr>
        <dsp:cNvPr id="0" name=""/>
        <dsp:cNvSpPr/>
      </dsp:nvSpPr>
      <dsp:spPr>
        <a:xfrm>
          <a:off x="896179" y="457235"/>
          <a:ext cx="3017766" cy="3017766"/>
        </a:xfrm>
        <a:custGeom>
          <a:avLst/>
          <a:gdLst/>
          <a:ahLst/>
          <a:cxnLst/>
          <a:rect l="0" t="0" r="0" b="0"/>
          <a:pathLst>
            <a:path>
              <a:moveTo>
                <a:pt x="74211" y="1041500"/>
              </a:moveTo>
              <a:arcTo wR="1508883" hR="1508883" stAng="11882664" swAng="2626986"/>
            </a:path>
          </a:pathLst>
        </a:custGeom>
        <a:no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D8F68-87C3-44BD-A25F-1AF33E948E88}"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D9441-0BB3-4185-8E0E-8F8B6D650E35}" type="slidenum">
              <a:rPr lang="en-GB" smtClean="0"/>
              <a:t>‹#›</a:t>
            </a:fld>
            <a:endParaRPr lang="en-GB"/>
          </a:p>
        </p:txBody>
      </p:sp>
    </p:spTree>
    <p:extLst>
      <p:ext uri="{BB962C8B-B14F-4D97-AF65-F5344CB8AC3E}">
        <p14:creationId xmlns:p14="http://schemas.microsoft.com/office/powerpoint/2010/main" val="146963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Sitting</a:t>
            </a:r>
          </a:p>
        </p:txBody>
      </p:sp>
      <p:sp>
        <p:nvSpPr>
          <p:cNvPr id="4" name="Slide Number Placeholder 3"/>
          <p:cNvSpPr>
            <a:spLocks noGrp="1"/>
          </p:cNvSpPr>
          <p:nvPr>
            <p:ph type="sldNum" sz="quarter" idx="5"/>
          </p:nvPr>
        </p:nvSpPr>
        <p:spPr/>
        <p:txBody>
          <a:bodyPr/>
          <a:lstStyle/>
          <a:p>
            <a:fld id="{FDAD9441-0BB3-4185-8E0E-8F8B6D650E35}" type="slidenum">
              <a:rPr lang="en-GB" smtClean="0"/>
              <a:t>1</a:t>
            </a:fld>
            <a:endParaRPr lang="en-GB"/>
          </a:p>
        </p:txBody>
      </p:sp>
    </p:spTree>
    <p:extLst>
      <p:ext uri="{BB962C8B-B14F-4D97-AF65-F5344CB8AC3E}">
        <p14:creationId xmlns:p14="http://schemas.microsoft.com/office/powerpoint/2010/main" val="63178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new strategy is the implementation of Youth Representation in clubs. We’re aware some clubs already have youth representation, but we’d like this to go further within clubs, and wider in the number of clubs doing this. Why? </a:t>
            </a:r>
          </a:p>
        </p:txBody>
      </p:sp>
      <p:sp>
        <p:nvSpPr>
          <p:cNvPr id="4" name="Slide Number Placeholder 3"/>
          <p:cNvSpPr>
            <a:spLocks noGrp="1"/>
          </p:cNvSpPr>
          <p:nvPr>
            <p:ph type="sldNum" sz="quarter" idx="5"/>
          </p:nvPr>
        </p:nvSpPr>
        <p:spPr/>
        <p:txBody>
          <a:bodyPr/>
          <a:lstStyle/>
          <a:p>
            <a:fld id="{FDAD9441-0BB3-4185-8E0E-8F8B6D650E35}" type="slidenum">
              <a:rPr lang="en-GB" smtClean="0"/>
              <a:t>10</a:t>
            </a:fld>
            <a:endParaRPr lang="en-GB"/>
          </a:p>
        </p:txBody>
      </p:sp>
    </p:spTree>
    <p:extLst>
      <p:ext uri="{BB962C8B-B14F-4D97-AF65-F5344CB8AC3E}">
        <p14:creationId xmlns:p14="http://schemas.microsoft.com/office/powerpoint/2010/main" val="144665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7C0A-AC5A-6BC2-DFEC-02DCC3FF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74941-94CF-7988-6198-834084A83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4B8B4-C44F-D038-9ABC-BDE4D8C017B8}"/>
              </a:ext>
            </a:extLst>
          </p:cNvPr>
          <p:cNvSpPr>
            <a:spLocks noGrp="1"/>
          </p:cNvSpPr>
          <p:nvPr>
            <p:ph type="body" idx="1"/>
          </p:nvPr>
        </p:nvSpPr>
        <p:spPr/>
        <p:txBody>
          <a:bodyPr/>
          <a:lstStyle/>
          <a:p>
            <a:r>
              <a:rPr lang="en-GB"/>
              <a:t>One club mentality essentially suggests that all those involved in the club help all sides of clubs. Youth systems have previously been neglected, from issues such as coach and volunteer availability. Seeing the youth system as an integral part of the club is paramount for the club’s survival. In grassroots rugby, our clubs rely on young players travelling through the youth systems, and eventually becoming senior players, but a lot are lost in the younger age groups. This could be seen in a first team player leading a session for a youth team, or even being present at games, fostering those links between age grades. Off the pitch, one way this can be prevented is through proper, professional discussion with the younger club members, hence our strategy of youth representatives. We would like to see a couple of youth volunteers involved in discussions at AGMs and other senior governance meetings, telling you what their teammates are and aren’t enjoying about the rugby they are playing. </a:t>
            </a:r>
          </a:p>
        </p:txBody>
      </p:sp>
      <p:sp>
        <p:nvSpPr>
          <p:cNvPr id="4" name="Slide Number Placeholder 3">
            <a:extLst>
              <a:ext uri="{FF2B5EF4-FFF2-40B4-BE49-F238E27FC236}">
                <a16:creationId xmlns:a16="http://schemas.microsoft.com/office/drawing/2014/main" id="{240FDC4D-4DC6-85F0-2AF5-784882A9CDBA}"/>
              </a:ext>
            </a:extLst>
          </p:cNvPr>
          <p:cNvSpPr>
            <a:spLocks noGrp="1"/>
          </p:cNvSpPr>
          <p:nvPr>
            <p:ph type="sldNum" sz="quarter" idx="5"/>
          </p:nvPr>
        </p:nvSpPr>
        <p:spPr/>
        <p:txBody>
          <a:bodyPr/>
          <a:lstStyle/>
          <a:p>
            <a:fld id="{FDAD9441-0BB3-4185-8E0E-8F8B6D650E35}" type="slidenum">
              <a:rPr lang="en-GB" smtClean="0"/>
              <a:t>11</a:t>
            </a:fld>
            <a:endParaRPr lang="en-GB"/>
          </a:p>
        </p:txBody>
      </p:sp>
    </p:spTree>
    <p:extLst>
      <p:ext uri="{BB962C8B-B14F-4D97-AF65-F5344CB8AC3E}">
        <p14:creationId xmlns:p14="http://schemas.microsoft.com/office/powerpoint/2010/main" val="403288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D023-0D3B-C253-9AB8-48FAF214F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F4383-9707-7336-2D16-C193CBA1E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9F22C-F010-C3BB-756B-1FABB4BFBCA4}"/>
              </a:ext>
            </a:extLst>
          </p:cNvPr>
          <p:cNvSpPr>
            <a:spLocks noGrp="1"/>
          </p:cNvSpPr>
          <p:nvPr>
            <p:ph type="body" idx="1"/>
          </p:nvPr>
        </p:nvSpPr>
        <p:spPr/>
        <p:txBody>
          <a:bodyPr/>
          <a:lstStyle/>
          <a:p>
            <a:r>
              <a:rPr lang="en-GB"/>
              <a:t>Alongside participation within clubs, we would also like to engage with these youth reps. We held our first forum in Ashfield, and with many clubs represented. We had male and female players, a range of ages, and not all played – some coached and refereed, but were friends with players of their age in their club. This image shows the results of our discussion of what they felt was important to them about rugby. Some commented on the lack of fixtures, and how not all games were competitive, an issue the NLD and other CBs have faced for a while, but the overwhelming message was they enjoyed the spirit of rugby, embodied in the TREDS values. We think this is the most powerful message. Engaging your youth players doesn’t have to be the difficult task of finding competitive fixtures nearby to appease players and parents respectively, instead it can be as simple as creating a good club atmosphere in the clubhouse afterwards. Primarily, the idea of respect was that what happened on the pitch didn’t matter when you went for food after, and that a good attitude to the sport (including parents and coaches) made their playing experience so much more valuable.</a:t>
            </a:r>
          </a:p>
        </p:txBody>
      </p:sp>
      <p:sp>
        <p:nvSpPr>
          <p:cNvPr id="4" name="Slide Number Placeholder 3">
            <a:extLst>
              <a:ext uri="{FF2B5EF4-FFF2-40B4-BE49-F238E27FC236}">
                <a16:creationId xmlns:a16="http://schemas.microsoft.com/office/drawing/2014/main" id="{9A3B9503-433A-E6BC-1DD3-5F8721AAF77E}"/>
              </a:ext>
            </a:extLst>
          </p:cNvPr>
          <p:cNvSpPr>
            <a:spLocks noGrp="1"/>
          </p:cNvSpPr>
          <p:nvPr>
            <p:ph type="sldNum" sz="quarter" idx="5"/>
          </p:nvPr>
        </p:nvSpPr>
        <p:spPr/>
        <p:txBody>
          <a:bodyPr/>
          <a:lstStyle/>
          <a:p>
            <a:fld id="{FDAD9441-0BB3-4185-8E0E-8F8B6D650E35}" type="slidenum">
              <a:rPr lang="en-GB" smtClean="0"/>
              <a:t>12</a:t>
            </a:fld>
            <a:endParaRPr lang="en-GB"/>
          </a:p>
        </p:txBody>
      </p:sp>
    </p:spTree>
    <p:extLst>
      <p:ext uri="{BB962C8B-B14F-4D97-AF65-F5344CB8AC3E}">
        <p14:creationId xmlns:p14="http://schemas.microsoft.com/office/powerpoint/2010/main" val="23651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3331-38E8-4F41-0C87-D32096D6F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C1632-35B2-A915-19E1-0C725DD51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D8B89-F9E4-2215-0D5D-8F477A145A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B05798-CFC7-5404-E345-E8008265ECF7}"/>
              </a:ext>
            </a:extLst>
          </p:cNvPr>
          <p:cNvSpPr>
            <a:spLocks noGrp="1"/>
          </p:cNvSpPr>
          <p:nvPr>
            <p:ph type="sldNum" sz="quarter" idx="5"/>
          </p:nvPr>
        </p:nvSpPr>
        <p:spPr/>
        <p:txBody>
          <a:bodyPr/>
          <a:lstStyle/>
          <a:p>
            <a:fld id="{FDAD9441-0BB3-4185-8E0E-8F8B6D650E35}" type="slidenum">
              <a:rPr lang="en-GB" smtClean="0"/>
              <a:t>13</a:t>
            </a:fld>
            <a:endParaRPr lang="en-GB"/>
          </a:p>
        </p:txBody>
      </p:sp>
    </p:spTree>
    <p:extLst>
      <p:ext uri="{BB962C8B-B14F-4D97-AF65-F5344CB8AC3E}">
        <p14:creationId xmlns:p14="http://schemas.microsoft.com/office/powerpoint/2010/main" val="241961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E8EE8-ADBD-588B-3BCE-E6042104F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030AD-4A37-A8CA-5B9D-F0F687DC6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84C0C-039A-995A-8CEE-4851C82F43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A3338C-D58E-920B-55FA-596E9E36F13F}"/>
              </a:ext>
            </a:extLst>
          </p:cNvPr>
          <p:cNvSpPr>
            <a:spLocks noGrp="1"/>
          </p:cNvSpPr>
          <p:nvPr>
            <p:ph type="sldNum" sz="quarter" idx="5"/>
          </p:nvPr>
        </p:nvSpPr>
        <p:spPr/>
        <p:txBody>
          <a:bodyPr/>
          <a:lstStyle/>
          <a:p>
            <a:fld id="{FDAD9441-0BB3-4185-8E0E-8F8B6D650E35}" type="slidenum">
              <a:rPr lang="en-GB" smtClean="0"/>
              <a:t>14</a:t>
            </a:fld>
            <a:endParaRPr lang="en-GB"/>
          </a:p>
        </p:txBody>
      </p:sp>
    </p:spTree>
    <p:extLst>
      <p:ext uri="{BB962C8B-B14F-4D97-AF65-F5344CB8AC3E}">
        <p14:creationId xmlns:p14="http://schemas.microsoft.com/office/powerpoint/2010/main" val="428494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5F9E-FF99-4BBD-F82F-1ED178DB9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08757-9256-1AE2-A766-B93871BBA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10449-D0F0-84A0-C712-D145F93F17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1271C13-D056-AA5D-DD29-20CDC12B7481}"/>
              </a:ext>
            </a:extLst>
          </p:cNvPr>
          <p:cNvSpPr>
            <a:spLocks noGrp="1"/>
          </p:cNvSpPr>
          <p:nvPr>
            <p:ph type="sldNum" sz="quarter" idx="5"/>
          </p:nvPr>
        </p:nvSpPr>
        <p:spPr/>
        <p:txBody>
          <a:bodyPr/>
          <a:lstStyle/>
          <a:p>
            <a:fld id="{FDAD9441-0BB3-4185-8E0E-8F8B6D650E35}" type="slidenum">
              <a:rPr lang="en-GB" smtClean="0"/>
              <a:t>15</a:t>
            </a:fld>
            <a:endParaRPr lang="en-GB"/>
          </a:p>
        </p:txBody>
      </p:sp>
    </p:spTree>
    <p:extLst>
      <p:ext uri="{BB962C8B-B14F-4D97-AF65-F5344CB8AC3E}">
        <p14:creationId xmlns:p14="http://schemas.microsoft.com/office/powerpoint/2010/main" val="429269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756A-B246-CEB0-0FBB-8ADDCE371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6B9ED-052D-D42B-2E8C-FB62D8DEC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37DBE-007C-9DFE-4535-AC06F77624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3EFEED9-A81A-5CF5-704D-A35923544920}"/>
              </a:ext>
            </a:extLst>
          </p:cNvPr>
          <p:cNvSpPr>
            <a:spLocks noGrp="1"/>
          </p:cNvSpPr>
          <p:nvPr>
            <p:ph type="sldNum" sz="quarter" idx="5"/>
          </p:nvPr>
        </p:nvSpPr>
        <p:spPr/>
        <p:txBody>
          <a:bodyPr/>
          <a:lstStyle/>
          <a:p>
            <a:fld id="{FDAD9441-0BB3-4185-8E0E-8F8B6D650E35}" type="slidenum">
              <a:rPr lang="en-GB" smtClean="0"/>
              <a:t>16</a:t>
            </a:fld>
            <a:endParaRPr lang="en-GB"/>
          </a:p>
        </p:txBody>
      </p:sp>
    </p:spTree>
    <p:extLst>
      <p:ext uri="{BB962C8B-B14F-4D97-AF65-F5344CB8AC3E}">
        <p14:creationId xmlns:p14="http://schemas.microsoft.com/office/powerpoint/2010/main" val="174993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335B3-7245-FC39-3B54-84EEA1925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E9AF8-CBB3-F4B4-B835-3301AACAC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3594A-CD5D-C65E-5B91-7903E51AE8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FC81E22-B931-437D-B614-7681E54C20D7}"/>
              </a:ext>
            </a:extLst>
          </p:cNvPr>
          <p:cNvSpPr>
            <a:spLocks noGrp="1"/>
          </p:cNvSpPr>
          <p:nvPr>
            <p:ph type="sldNum" sz="quarter" idx="5"/>
          </p:nvPr>
        </p:nvSpPr>
        <p:spPr/>
        <p:txBody>
          <a:bodyPr/>
          <a:lstStyle/>
          <a:p>
            <a:fld id="{FDAD9441-0BB3-4185-8E0E-8F8B6D650E35}" type="slidenum">
              <a:rPr lang="en-GB" smtClean="0"/>
              <a:t>17</a:t>
            </a:fld>
            <a:endParaRPr lang="en-GB"/>
          </a:p>
        </p:txBody>
      </p:sp>
    </p:spTree>
    <p:extLst>
      <p:ext uri="{BB962C8B-B14F-4D97-AF65-F5344CB8AC3E}">
        <p14:creationId xmlns:p14="http://schemas.microsoft.com/office/powerpoint/2010/main" val="879754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8F82-3F0E-4D06-9A14-A468B142A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99C1E-2352-BF35-3F0B-E7F00B1E5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35FB7-9F0C-6B8F-6462-D8CDBB2865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7E6CA0-AAB7-293A-CF7D-3275EFC76ABF}"/>
              </a:ext>
            </a:extLst>
          </p:cNvPr>
          <p:cNvSpPr>
            <a:spLocks noGrp="1"/>
          </p:cNvSpPr>
          <p:nvPr>
            <p:ph type="sldNum" sz="quarter" idx="5"/>
          </p:nvPr>
        </p:nvSpPr>
        <p:spPr/>
        <p:txBody>
          <a:bodyPr/>
          <a:lstStyle/>
          <a:p>
            <a:fld id="{FDAD9441-0BB3-4185-8E0E-8F8B6D650E35}" type="slidenum">
              <a:rPr lang="en-GB" smtClean="0"/>
              <a:t>18</a:t>
            </a:fld>
            <a:endParaRPr lang="en-GB"/>
          </a:p>
        </p:txBody>
      </p:sp>
    </p:spTree>
    <p:extLst>
      <p:ext uri="{BB962C8B-B14F-4D97-AF65-F5344CB8AC3E}">
        <p14:creationId xmlns:p14="http://schemas.microsoft.com/office/powerpoint/2010/main" val="157669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58BE-05C8-4CE3-0A2F-839CA0C03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FB5A3-552E-CCC6-FE27-EE8094EA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4150-E582-DDA2-FF9D-C2050F8608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A4882D-AB8E-4679-8A1F-61EABA64AC01}"/>
              </a:ext>
            </a:extLst>
          </p:cNvPr>
          <p:cNvSpPr>
            <a:spLocks noGrp="1"/>
          </p:cNvSpPr>
          <p:nvPr>
            <p:ph type="sldNum" sz="quarter" idx="5"/>
          </p:nvPr>
        </p:nvSpPr>
        <p:spPr/>
        <p:txBody>
          <a:bodyPr/>
          <a:lstStyle/>
          <a:p>
            <a:fld id="{FDAD9441-0BB3-4185-8E0E-8F8B6D650E35}" type="slidenum">
              <a:rPr lang="en-GB" smtClean="0"/>
              <a:t>19</a:t>
            </a:fld>
            <a:endParaRPr lang="en-GB"/>
          </a:p>
        </p:txBody>
      </p:sp>
    </p:spTree>
    <p:extLst>
      <p:ext uri="{BB962C8B-B14F-4D97-AF65-F5344CB8AC3E}">
        <p14:creationId xmlns:p14="http://schemas.microsoft.com/office/powerpoint/2010/main" val="19152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Intros</a:t>
            </a:r>
          </a:p>
        </p:txBody>
      </p:sp>
      <p:sp>
        <p:nvSpPr>
          <p:cNvPr id="4" name="Slide Number Placeholder 3"/>
          <p:cNvSpPr>
            <a:spLocks noGrp="1"/>
          </p:cNvSpPr>
          <p:nvPr>
            <p:ph type="sldNum" sz="quarter" idx="5"/>
          </p:nvPr>
        </p:nvSpPr>
        <p:spPr/>
        <p:txBody>
          <a:bodyPr/>
          <a:lstStyle/>
          <a:p>
            <a:fld id="{FDAD9441-0BB3-4185-8E0E-8F8B6D650E35}" type="slidenum">
              <a:rPr lang="en-GB" smtClean="0"/>
              <a:t>2</a:t>
            </a:fld>
            <a:endParaRPr lang="en-GB"/>
          </a:p>
        </p:txBody>
      </p:sp>
    </p:spTree>
    <p:extLst>
      <p:ext uri="{BB962C8B-B14F-4D97-AF65-F5344CB8AC3E}">
        <p14:creationId xmlns:p14="http://schemas.microsoft.com/office/powerpoint/2010/main" val="34507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58BE-05C8-4CE3-0A2F-839CA0C03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FB5A3-552E-CCC6-FE27-EE8094EA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4150-E582-DDA2-FF9D-C2050F8608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A4882D-AB8E-4679-8A1F-61EABA64AC01}"/>
              </a:ext>
            </a:extLst>
          </p:cNvPr>
          <p:cNvSpPr>
            <a:spLocks noGrp="1"/>
          </p:cNvSpPr>
          <p:nvPr>
            <p:ph type="sldNum" sz="quarter" idx="5"/>
          </p:nvPr>
        </p:nvSpPr>
        <p:spPr/>
        <p:txBody>
          <a:bodyPr/>
          <a:lstStyle/>
          <a:p>
            <a:fld id="{FDAD9441-0BB3-4185-8E0E-8F8B6D650E35}" type="slidenum">
              <a:rPr lang="en-GB" smtClean="0"/>
              <a:t>20</a:t>
            </a:fld>
            <a:endParaRPr lang="en-GB"/>
          </a:p>
        </p:txBody>
      </p:sp>
    </p:spTree>
    <p:extLst>
      <p:ext uri="{BB962C8B-B14F-4D97-AF65-F5344CB8AC3E}">
        <p14:creationId xmlns:p14="http://schemas.microsoft.com/office/powerpoint/2010/main" val="216067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58BE-05C8-4CE3-0A2F-839CA0C03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FB5A3-552E-CCC6-FE27-EE8094EA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4150-E582-DDA2-FF9D-C2050F8608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A4882D-AB8E-4679-8A1F-61EABA64AC01}"/>
              </a:ext>
            </a:extLst>
          </p:cNvPr>
          <p:cNvSpPr>
            <a:spLocks noGrp="1"/>
          </p:cNvSpPr>
          <p:nvPr>
            <p:ph type="sldNum" sz="quarter" idx="5"/>
          </p:nvPr>
        </p:nvSpPr>
        <p:spPr/>
        <p:txBody>
          <a:bodyPr/>
          <a:lstStyle/>
          <a:p>
            <a:fld id="{FDAD9441-0BB3-4185-8E0E-8F8B6D650E35}" type="slidenum">
              <a:rPr lang="en-GB" smtClean="0"/>
              <a:t>21</a:t>
            </a:fld>
            <a:endParaRPr lang="en-GB"/>
          </a:p>
        </p:txBody>
      </p:sp>
    </p:spTree>
    <p:extLst>
      <p:ext uri="{BB962C8B-B14F-4D97-AF65-F5344CB8AC3E}">
        <p14:creationId xmlns:p14="http://schemas.microsoft.com/office/powerpoint/2010/main" val="336937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58BE-05C8-4CE3-0A2F-839CA0C03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FB5A3-552E-CCC6-FE27-EE8094EA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4150-E582-DDA2-FF9D-C2050F8608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A4882D-AB8E-4679-8A1F-61EABA64AC01}"/>
              </a:ext>
            </a:extLst>
          </p:cNvPr>
          <p:cNvSpPr>
            <a:spLocks noGrp="1"/>
          </p:cNvSpPr>
          <p:nvPr>
            <p:ph type="sldNum" sz="quarter" idx="5"/>
          </p:nvPr>
        </p:nvSpPr>
        <p:spPr/>
        <p:txBody>
          <a:bodyPr/>
          <a:lstStyle/>
          <a:p>
            <a:fld id="{FDAD9441-0BB3-4185-8E0E-8F8B6D650E35}" type="slidenum">
              <a:rPr lang="en-GB" smtClean="0"/>
              <a:t>22</a:t>
            </a:fld>
            <a:endParaRPr lang="en-GB"/>
          </a:p>
        </p:txBody>
      </p:sp>
    </p:spTree>
    <p:extLst>
      <p:ext uri="{BB962C8B-B14F-4D97-AF65-F5344CB8AC3E}">
        <p14:creationId xmlns:p14="http://schemas.microsoft.com/office/powerpoint/2010/main" val="2763134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58BE-05C8-4CE3-0A2F-839CA0C03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FB5A3-552E-CCC6-FE27-EE8094EA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4150-E582-DDA2-FF9D-C2050F8608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A4882D-AB8E-4679-8A1F-61EABA64AC01}"/>
              </a:ext>
            </a:extLst>
          </p:cNvPr>
          <p:cNvSpPr>
            <a:spLocks noGrp="1"/>
          </p:cNvSpPr>
          <p:nvPr>
            <p:ph type="sldNum" sz="quarter" idx="5"/>
          </p:nvPr>
        </p:nvSpPr>
        <p:spPr/>
        <p:txBody>
          <a:bodyPr/>
          <a:lstStyle/>
          <a:p>
            <a:fld id="{FDAD9441-0BB3-4185-8E0E-8F8B6D650E35}" type="slidenum">
              <a:rPr lang="en-GB" smtClean="0"/>
              <a:t>23</a:t>
            </a:fld>
            <a:endParaRPr lang="en-GB"/>
          </a:p>
        </p:txBody>
      </p:sp>
    </p:spTree>
    <p:extLst>
      <p:ext uri="{BB962C8B-B14F-4D97-AF65-F5344CB8AC3E}">
        <p14:creationId xmlns:p14="http://schemas.microsoft.com/office/powerpoint/2010/main" val="25762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0C252-EC68-CEBF-8EAF-34F91DD9B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4DAF0-4F7A-4ABD-0A22-FDEFEF308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46BC6-DF44-E8AC-3356-2508EDC9C9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E617AD-8CAD-AA2C-4EED-6CCDB0C56575}"/>
              </a:ext>
            </a:extLst>
          </p:cNvPr>
          <p:cNvSpPr>
            <a:spLocks noGrp="1"/>
          </p:cNvSpPr>
          <p:nvPr>
            <p:ph type="sldNum" sz="quarter" idx="5"/>
          </p:nvPr>
        </p:nvSpPr>
        <p:spPr/>
        <p:txBody>
          <a:bodyPr/>
          <a:lstStyle/>
          <a:p>
            <a:fld id="{FDAD9441-0BB3-4185-8E0E-8F8B6D650E35}" type="slidenum">
              <a:rPr lang="en-GB" smtClean="0"/>
              <a:t>24</a:t>
            </a:fld>
            <a:endParaRPr lang="en-GB"/>
          </a:p>
        </p:txBody>
      </p:sp>
    </p:spTree>
    <p:extLst>
      <p:ext uri="{BB962C8B-B14F-4D97-AF65-F5344CB8AC3E}">
        <p14:creationId xmlns:p14="http://schemas.microsoft.com/office/powerpoint/2010/main" val="77529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B79C-C272-5155-885E-F3BE03984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5FE7A-DFB1-C870-2983-FBEA7A19D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79877-0184-E0D4-4D78-15241E5CAD7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EC9CBE-6BDF-0728-2258-064C77678710}"/>
              </a:ext>
            </a:extLst>
          </p:cNvPr>
          <p:cNvSpPr>
            <a:spLocks noGrp="1"/>
          </p:cNvSpPr>
          <p:nvPr>
            <p:ph type="sldNum" sz="quarter" idx="5"/>
          </p:nvPr>
        </p:nvSpPr>
        <p:spPr/>
        <p:txBody>
          <a:bodyPr/>
          <a:lstStyle/>
          <a:p>
            <a:fld id="{FDAD9441-0BB3-4185-8E0E-8F8B6D650E35}" type="slidenum">
              <a:rPr lang="en-GB" smtClean="0"/>
              <a:t>25</a:t>
            </a:fld>
            <a:endParaRPr lang="en-GB"/>
          </a:p>
        </p:txBody>
      </p:sp>
    </p:spTree>
    <p:extLst>
      <p:ext uri="{BB962C8B-B14F-4D97-AF65-F5344CB8AC3E}">
        <p14:creationId xmlns:p14="http://schemas.microsoft.com/office/powerpoint/2010/main" val="2076140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A9C5C-4A1C-7BC4-58D2-FE05B05BD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12FD-35A7-AF61-EE07-F145898B9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B212D-AEC0-EB33-6123-523470682B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0238F9-31F8-C201-0192-40E92F1E92F1}"/>
              </a:ext>
            </a:extLst>
          </p:cNvPr>
          <p:cNvSpPr>
            <a:spLocks noGrp="1"/>
          </p:cNvSpPr>
          <p:nvPr>
            <p:ph type="sldNum" sz="quarter" idx="5"/>
          </p:nvPr>
        </p:nvSpPr>
        <p:spPr/>
        <p:txBody>
          <a:bodyPr/>
          <a:lstStyle/>
          <a:p>
            <a:fld id="{FDAD9441-0BB3-4185-8E0E-8F8B6D650E35}" type="slidenum">
              <a:rPr lang="en-GB" smtClean="0"/>
              <a:t>26</a:t>
            </a:fld>
            <a:endParaRPr lang="en-GB"/>
          </a:p>
        </p:txBody>
      </p:sp>
    </p:spTree>
    <p:extLst>
      <p:ext uri="{BB962C8B-B14F-4D97-AF65-F5344CB8AC3E}">
        <p14:creationId xmlns:p14="http://schemas.microsoft.com/office/powerpoint/2010/main" val="321067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Spalding, Ashbourne, etc.</a:t>
            </a:r>
          </a:p>
        </p:txBody>
      </p:sp>
      <p:sp>
        <p:nvSpPr>
          <p:cNvPr id="4" name="Slide Number Placeholder 3"/>
          <p:cNvSpPr>
            <a:spLocks noGrp="1"/>
          </p:cNvSpPr>
          <p:nvPr>
            <p:ph type="sldNum" sz="quarter" idx="5"/>
          </p:nvPr>
        </p:nvSpPr>
        <p:spPr/>
        <p:txBody>
          <a:bodyPr/>
          <a:lstStyle/>
          <a:p>
            <a:fld id="{FDAD9441-0BB3-4185-8E0E-8F8B6D650E35}" type="slidenum">
              <a:rPr lang="en-GB" smtClean="0"/>
              <a:t>3</a:t>
            </a:fld>
            <a:endParaRPr lang="en-GB"/>
          </a:p>
        </p:txBody>
      </p:sp>
    </p:spTree>
    <p:extLst>
      <p:ext uri="{BB962C8B-B14F-4D97-AF65-F5344CB8AC3E}">
        <p14:creationId xmlns:p14="http://schemas.microsoft.com/office/powerpoint/2010/main" val="15418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Rugby is not solely playing, get younger people involved in governance.</a:t>
            </a:r>
          </a:p>
        </p:txBody>
      </p:sp>
      <p:sp>
        <p:nvSpPr>
          <p:cNvPr id="4" name="Slide Number Placeholder 3"/>
          <p:cNvSpPr>
            <a:spLocks noGrp="1"/>
          </p:cNvSpPr>
          <p:nvPr>
            <p:ph type="sldNum" sz="quarter" idx="5"/>
          </p:nvPr>
        </p:nvSpPr>
        <p:spPr/>
        <p:txBody>
          <a:bodyPr/>
          <a:lstStyle/>
          <a:p>
            <a:fld id="{FDAD9441-0BB3-4185-8E0E-8F8B6D650E35}" type="slidenum">
              <a:rPr lang="en-GB" smtClean="0"/>
              <a:t>4</a:t>
            </a:fld>
            <a:endParaRPr lang="en-GB"/>
          </a:p>
        </p:txBody>
      </p:sp>
    </p:spTree>
    <p:extLst>
      <p:ext uri="{BB962C8B-B14F-4D97-AF65-F5344CB8AC3E}">
        <p14:creationId xmlns:p14="http://schemas.microsoft.com/office/powerpoint/2010/main" val="372670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is no rugby club without a youth system, more on this later.</a:t>
            </a:r>
          </a:p>
        </p:txBody>
      </p:sp>
      <p:sp>
        <p:nvSpPr>
          <p:cNvPr id="4" name="Slide Number Placeholder 3"/>
          <p:cNvSpPr>
            <a:spLocks noGrp="1"/>
          </p:cNvSpPr>
          <p:nvPr>
            <p:ph type="sldNum" sz="quarter" idx="5"/>
          </p:nvPr>
        </p:nvSpPr>
        <p:spPr/>
        <p:txBody>
          <a:bodyPr/>
          <a:lstStyle/>
          <a:p>
            <a:fld id="{FDAD9441-0BB3-4185-8E0E-8F8B6D650E35}" type="slidenum">
              <a:rPr lang="en-GB" smtClean="0"/>
              <a:t>5</a:t>
            </a:fld>
            <a:endParaRPr lang="en-GB"/>
          </a:p>
        </p:txBody>
      </p:sp>
    </p:spTree>
    <p:extLst>
      <p:ext uri="{BB962C8B-B14F-4D97-AF65-F5344CB8AC3E}">
        <p14:creationId xmlns:p14="http://schemas.microsoft.com/office/powerpoint/2010/main" val="72427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 an objective presented to us by the NLD of Recruitment and Retention, we’ve looked at different ways of getting more people playing rugby, as well as helping those currently playing stay interested and continue to play. This has been done primarily through playing events such as </a:t>
            </a:r>
            <a:r>
              <a:rPr lang="en-GB" err="1"/>
              <a:t>ColtsFest</a:t>
            </a:r>
            <a:r>
              <a:rPr lang="en-GB"/>
              <a:t> and an U12 Festival, however we are now looking at diversifying our strategy.</a:t>
            </a:r>
          </a:p>
        </p:txBody>
      </p:sp>
      <p:sp>
        <p:nvSpPr>
          <p:cNvPr id="4" name="Slide Number Placeholder 3"/>
          <p:cNvSpPr>
            <a:spLocks noGrp="1"/>
          </p:cNvSpPr>
          <p:nvPr>
            <p:ph type="sldNum" sz="quarter" idx="5"/>
          </p:nvPr>
        </p:nvSpPr>
        <p:spPr/>
        <p:txBody>
          <a:bodyPr/>
          <a:lstStyle/>
          <a:p>
            <a:fld id="{FDAD9441-0BB3-4185-8E0E-8F8B6D650E35}" type="slidenum">
              <a:rPr lang="en-GB" smtClean="0"/>
              <a:t>6</a:t>
            </a:fld>
            <a:endParaRPr lang="en-GB"/>
          </a:p>
        </p:txBody>
      </p:sp>
    </p:spTree>
    <p:extLst>
      <p:ext uri="{BB962C8B-B14F-4D97-AF65-F5344CB8AC3E}">
        <p14:creationId xmlns:p14="http://schemas.microsoft.com/office/powerpoint/2010/main" val="191421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939EEC-C3CC-4A10-B888-53BDA8BB7866}" type="slidenum">
              <a:rPr lang="en-GB" smtClean="0"/>
              <a:t>7</a:t>
            </a:fld>
            <a:endParaRPr lang="en-GB"/>
          </a:p>
        </p:txBody>
      </p:sp>
    </p:spTree>
    <p:extLst>
      <p:ext uri="{BB962C8B-B14F-4D97-AF65-F5344CB8AC3E}">
        <p14:creationId xmlns:p14="http://schemas.microsoft.com/office/powerpoint/2010/main" val="19230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812B-0E4E-5AC8-7788-A71DD548F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19225-CD8B-7761-AF5D-1C85166F6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39FD6-409C-C772-E5D1-E7F0F70F52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3D1DC9-5742-EBB5-7B65-3E0849ECC2A0}"/>
              </a:ext>
            </a:extLst>
          </p:cNvPr>
          <p:cNvSpPr>
            <a:spLocks noGrp="1"/>
          </p:cNvSpPr>
          <p:nvPr>
            <p:ph type="sldNum" sz="quarter" idx="5"/>
          </p:nvPr>
        </p:nvSpPr>
        <p:spPr/>
        <p:txBody>
          <a:bodyPr/>
          <a:lstStyle/>
          <a:p>
            <a:fld id="{FDAD9441-0BB3-4185-8E0E-8F8B6D650E35}" type="slidenum">
              <a:rPr lang="en-GB" smtClean="0"/>
              <a:t>8</a:t>
            </a:fld>
            <a:endParaRPr lang="en-GB"/>
          </a:p>
        </p:txBody>
      </p:sp>
    </p:spTree>
    <p:extLst>
      <p:ext uri="{BB962C8B-B14F-4D97-AF65-F5344CB8AC3E}">
        <p14:creationId xmlns:p14="http://schemas.microsoft.com/office/powerpoint/2010/main" val="338752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B7D3A-B15D-119A-1A32-32EB75286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CABA8-B128-3F7D-2117-B2F077D19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A22FA-17CF-425C-6063-D475052823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B622AD-2BCB-FF27-4298-2B4F2896856D}"/>
              </a:ext>
            </a:extLst>
          </p:cNvPr>
          <p:cNvSpPr>
            <a:spLocks noGrp="1"/>
          </p:cNvSpPr>
          <p:nvPr>
            <p:ph type="sldNum" sz="quarter" idx="5"/>
          </p:nvPr>
        </p:nvSpPr>
        <p:spPr/>
        <p:txBody>
          <a:bodyPr/>
          <a:lstStyle/>
          <a:p>
            <a:fld id="{FDAD9441-0BB3-4185-8E0E-8F8B6D650E35}" type="slidenum">
              <a:rPr lang="en-GB" smtClean="0"/>
              <a:t>9</a:t>
            </a:fld>
            <a:endParaRPr lang="en-GB"/>
          </a:p>
        </p:txBody>
      </p:sp>
    </p:spTree>
    <p:extLst>
      <p:ext uri="{BB962C8B-B14F-4D97-AF65-F5344CB8AC3E}">
        <p14:creationId xmlns:p14="http://schemas.microsoft.com/office/powerpoint/2010/main" val="79034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E730-654A-E0F7-EA78-62D66524B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23291-0AED-49AB-8513-646459E52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66626E-D13C-D333-1FE4-75E2F3A8681D}"/>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5" name="Footer Placeholder 4">
            <a:extLst>
              <a:ext uri="{FF2B5EF4-FFF2-40B4-BE49-F238E27FC236}">
                <a16:creationId xmlns:a16="http://schemas.microsoft.com/office/drawing/2014/main" id="{5A3B4FDF-ED76-1BC2-89D7-E7C965DEC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A258B-94E7-1559-CE2B-3DBFBE9669E8}"/>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268388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7890-DF6D-D467-C224-A754EA818A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5A48F3-F316-1AE6-0C3D-14DED9609E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239F4-015A-0AD5-0EC8-7D3A64DAD6C4}"/>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5" name="Footer Placeholder 4">
            <a:extLst>
              <a:ext uri="{FF2B5EF4-FFF2-40B4-BE49-F238E27FC236}">
                <a16:creationId xmlns:a16="http://schemas.microsoft.com/office/drawing/2014/main" id="{C03820CC-87D4-CBFE-F17E-DF96670E6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D782E-2A97-5836-E70A-21761081ADEC}"/>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287294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7003-8BBC-2DEC-7B98-D13B9BE7A1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665795-9F41-3F68-CB8C-99C4C93A7A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8954A8-4754-7673-5046-4427654C4D77}"/>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5" name="Footer Placeholder 4">
            <a:extLst>
              <a:ext uri="{FF2B5EF4-FFF2-40B4-BE49-F238E27FC236}">
                <a16:creationId xmlns:a16="http://schemas.microsoft.com/office/drawing/2014/main" id="{16197B88-B516-9831-3D17-F96DFFEA29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3DDD0C-793F-F857-ABA9-84EBD5C32DC2}"/>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94617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8D5C-1F04-4109-3DE4-AAEACCB38E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2BA26A-A2CF-14AC-F562-D07DAA744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715C15-0CD5-AFB7-3F8D-B32DAFFF6725}"/>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5" name="Footer Placeholder 4">
            <a:extLst>
              <a:ext uri="{FF2B5EF4-FFF2-40B4-BE49-F238E27FC236}">
                <a16:creationId xmlns:a16="http://schemas.microsoft.com/office/drawing/2014/main" id="{071F08FD-FDB8-6E92-CBC9-84F9D35761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746107-E42B-2B66-394C-C35C6AC695E3}"/>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121583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5527-0F91-51CF-BDFF-DC097EE0B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710ABA-B63B-802C-D878-6CC0869FB2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2EE98-0278-BBC2-9925-798DE5DFB625}"/>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5" name="Footer Placeholder 4">
            <a:extLst>
              <a:ext uri="{FF2B5EF4-FFF2-40B4-BE49-F238E27FC236}">
                <a16:creationId xmlns:a16="http://schemas.microsoft.com/office/drawing/2014/main" id="{F4F90352-081F-52A8-8CC0-3D2303768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E4E185-0673-5903-D924-72FBBEDE3937}"/>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63110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FD24-CFFB-2D50-4DFE-AA98973E7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E3CD3F-75CF-008F-557D-D552FEB1D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0AE5B-0E35-E682-0157-E386306CFE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1575D4-2B0E-8173-CADE-92602BE39338}"/>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6" name="Footer Placeholder 5">
            <a:extLst>
              <a:ext uri="{FF2B5EF4-FFF2-40B4-BE49-F238E27FC236}">
                <a16:creationId xmlns:a16="http://schemas.microsoft.com/office/drawing/2014/main" id="{071C3AF3-E818-4FF9-11F0-B3534F71A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3973B6-BDF2-5451-0E3D-FDFB3C2FC178}"/>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31886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568E-C9D6-56DF-C0D4-2B4DBE2C66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A338EE-D5FB-11DA-8DD4-07DE32E50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E9418-F7C7-242E-3B13-A13AB77F20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7A287A-1530-994E-E2FA-2E6CAD781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A730D-2AAC-077D-AEB5-EE50E3239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D26567-0621-53E6-7165-E7834B782F0C}"/>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8" name="Footer Placeholder 7">
            <a:extLst>
              <a:ext uri="{FF2B5EF4-FFF2-40B4-BE49-F238E27FC236}">
                <a16:creationId xmlns:a16="http://schemas.microsoft.com/office/drawing/2014/main" id="{DEA0D64A-89E7-9005-6C8A-4340969B74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52BE27-8431-4395-6201-140A2555CCF1}"/>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173281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2287-A9AC-9CE6-29AD-BE06F4F353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3CA5A5-2D81-6843-7B82-DF458DD1CAF1}"/>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4" name="Footer Placeholder 3">
            <a:extLst>
              <a:ext uri="{FF2B5EF4-FFF2-40B4-BE49-F238E27FC236}">
                <a16:creationId xmlns:a16="http://schemas.microsoft.com/office/drawing/2014/main" id="{5AEE4799-97F3-8D9F-A94D-2246AA8A5C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697F0F-C943-EC0D-D76B-DC979775A2D7}"/>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311118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07D7C-A9D5-F1F7-2382-7161B8B633AC}"/>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3" name="Footer Placeholder 2">
            <a:extLst>
              <a:ext uri="{FF2B5EF4-FFF2-40B4-BE49-F238E27FC236}">
                <a16:creationId xmlns:a16="http://schemas.microsoft.com/office/drawing/2014/main" id="{5984F831-1ADD-8582-A597-B13A604838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5F7036-E8D9-96A6-DB09-E971A486B72F}"/>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10312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8028-40B7-1151-78A8-AD0654428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56AD3C-1C4C-7EEE-2CC1-E04C7C6F3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525A42-CD98-419B-B180-0210340AC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4E3B1-56D9-2A3D-E6EA-D31A64A0F9F5}"/>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6" name="Footer Placeholder 5">
            <a:extLst>
              <a:ext uri="{FF2B5EF4-FFF2-40B4-BE49-F238E27FC236}">
                <a16:creationId xmlns:a16="http://schemas.microsoft.com/office/drawing/2014/main" id="{34F72D6C-C2FA-D5DF-EC25-6E29C74765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0863D9-D2E0-3029-3B1A-FE8BA5A84F6D}"/>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426523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6891-A7A6-AE99-C1FE-ECAB24472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60FF98-5712-9F5C-7751-0C94A3700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61CC3B-A342-CFB7-A550-1A546D714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D0ED7-D08F-EA26-A49C-92164B4CD431}"/>
              </a:ext>
            </a:extLst>
          </p:cNvPr>
          <p:cNvSpPr>
            <a:spLocks noGrp="1"/>
          </p:cNvSpPr>
          <p:nvPr>
            <p:ph type="dt" sz="half" idx="10"/>
          </p:nvPr>
        </p:nvSpPr>
        <p:spPr/>
        <p:txBody>
          <a:bodyPr/>
          <a:lstStyle/>
          <a:p>
            <a:fld id="{D981628A-5CDC-471E-B43E-C761B9B80B9A}" type="datetimeFigureOut">
              <a:rPr lang="en-GB" smtClean="0"/>
              <a:t>16/02/2024</a:t>
            </a:fld>
            <a:endParaRPr lang="en-GB"/>
          </a:p>
        </p:txBody>
      </p:sp>
      <p:sp>
        <p:nvSpPr>
          <p:cNvPr id="6" name="Footer Placeholder 5">
            <a:extLst>
              <a:ext uri="{FF2B5EF4-FFF2-40B4-BE49-F238E27FC236}">
                <a16:creationId xmlns:a16="http://schemas.microsoft.com/office/drawing/2014/main" id="{93FD04CA-809A-A563-C58B-117401D5A4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F24E49-3B4C-C04F-B81C-82FD6DE8C31E}"/>
              </a:ext>
            </a:extLst>
          </p:cNvPr>
          <p:cNvSpPr>
            <a:spLocks noGrp="1"/>
          </p:cNvSpPr>
          <p:nvPr>
            <p:ph type="sldNum" sz="quarter" idx="12"/>
          </p:nvPr>
        </p:nvSpPr>
        <p:spPr/>
        <p:txBody>
          <a:bodyPr/>
          <a:lstStyle/>
          <a:p>
            <a:fld id="{344EEADA-A642-4169-A05A-9C9A3E9FE5D5}" type="slidenum">
              <a:rPr lang="en-GB" smtClean="0"/>
              <a:t>‹#›</a:t>
            </a:fld>
            <a:endParaRPr lang="en-GB"/>
          </a:p>
        </p:txBody>
      </p:sp>
    </p:spTree>
    <p:extLst>
      <p:ext uri="{BB962C8B-B14F-4D97-AF65-F5344CB8AC3E}">
        <p14:creationId xmlns:p14="http://schemas.microsoft.com/office/powerpoint/2010/main" val="227932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1EDFF-58B8-CDAD-B754-1A9811816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685EBC-7DFC-D7BB-ACDD-8F4E3C9B6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9DF48-2743-B98D-6DA2-02C17DA23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81628A-5CDC-471E-B43E-C761B9B80B9A}" type="datetimeFigureOut">
              <a:rPr lang="en-GB" smtClean="0"/>
              <a:t>16/02/2024</a:t>
            </a:fld>
            <a:endParaRPr lang="en-GB"/>
          </a:p>
        </p:txBody>
      </p:sp>
      <p:sp>
        <p:nvSpPr>
          <p:cNvPr id="5" name="Footer Placeholder 4">
            <a:extLst>
              <a:ext uri="{FF2B5EF4-FFF2-40B4-BE49-F238E27FC236}">
                <a16:creationId xmlns:a16="http://schemas.microsoft.com/office/drawing/2014/main" id="{96E36A98-289D-4B94-AF37-CC3BE9C1C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DB525C2-CB88-BFE3-8849-4FDC769BB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4EEADA-A642-4169-A05A-9C9A3E9FE5D5}" type="slidenum">
              <a:rPr lang="en-GB" smtClean="0"/>
              <a:t>‹#›</a:t>
            </a:fld>
            <a:endParaRPr lang="en-GB"/>
          </a:p>
        </p:txBody>
      </p:sp>
    </p:spTree>
    <p:extLst>
      <p:ext uri="{BB962C8B-B14F-4D97-AF65-F5344CB8AC3E}">
        <p14:creationId xmlns:p14="http://schemas.microsoft.com/office/powerpoint/2010/main" val="327200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lsf.padlet.org/timwilbraham/what-can-clubs-and-organisations-do-to-put-the-needs-of-youn-xqhuti2r9msphuq"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lsf.padlet.org/timwilbraham/session-2-what-can-clubs-and-organisations-do-to-put-the-nee-oz784qruug4xq3v2"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forms.office.com/e/CVsj5uf85P"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www.publicdomainpictures.net/en/view-image.php?image=209039&amp;picture=physical-world-map-robin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6DD68-0FB2-75CB-2571-1901FACA0F62}"/>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D28A95E1-99E5-3DF4-BC74-74CA83C62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788" y="1891023"/>
            <a:ext cx="3722424" cy="3075954"/>
          </a:xfrm>
          <a:prstGeom prst="rect">
            <a:avLst/>
          </a:prstGeom>
        </p:spPr>
      </p:pic>
    </p:spTree>
    <p:extLst>
      <p:ext uri="{BB962C8B-B14F-4D97-AF65-F5344CB8AC3E}">
        <p14:creationId xmlns:p14="http://schemas.microsoft.com/office/powerpoint/2010/main" val="252476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68CB35-DFD5-D667-56D3-A48720630B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00D990-E937-3A42-7FA4-20DBCB291EC1}"/>
              </a:ext>
            </a:extLst>
          </p:cNvPr>
          <p:cNvSpPr txBox="1"/>
          <p:nvPr/>
        </p:nvSpPr>
        <p:spPr>
          <a:xfrm>
            <a:off x="2590800" y="504566"/>
            <a:ext cx="7753350" cy="923330"/>
          </a:xfrm>
          <a:prstGeom prst="rect">
            <a:avLst/>
          </a:prstGeom>
          <a:noFill/>
        </p:spPr>
        <p:txBody>
          <a:bodyPr wrap="square" rtlCol="0">
            <a:spAutoFit/>
          </a:bodyPr>
          <a:lstStyle/>
          <a:p>
            <a:r>
              <a:rPr lang="en-GB" sz="5400" b="1">
                <a:solidFill>
                  <a:srgbClr val="156082"/>
                </a:solidFill>
              </a:rPr>
              <a:t>Youth Representatives:</a:t>
            </a:r>
          </a:p>
        </p:txBody>
      </p:sp>
      <p:sp>
        <p:nvSpPr>
          <p:cNvPr id="7" name="TextBox 6">
            <a:extLst>
              <a:ext uri="{FF2B5EF4-FFF2-40B4-BE49-F238E27FC236}">
                <a16:creationId xmlns:a16="http://schemas.microsoft.com/office/drawing/2014/main" id="{BFC17A4D-BCE7-9522-CAF0-5CDDB6F0D30B}"/>
              </a:ext>
            </a:extLst>
          </p:cNvPr>
          <p:cNvSpPr txBox="1"/>
          <p:nvPr/>
        </p:nvSpPr>
        <p:spPr>
          <a:xfrm>
            <a:off x="2590800" y="2243537"/>
            <a:ext cx="4559300" cy="3170099"/>
          </a:xfrm>
          <a:prstGeom prst="rect">
            <a:avLst/>
          </a:prstGeom>
          <a:noFill/>
        </p:spPr>
        <p:txBody>
          <a:bodyPr wrap="square" rtlCol="0">
            <a:spAutoFit/>
          </a:bodyPr>
          <a:lstStyle/>
          <a:p>
            <a:pPr marL="285750" indent="-285750">
              <a:buFont typeface="Arial" panose="020B0604020202020204" pitchFamily="34" charset="0"/>
              <a:buChar char="•"/>
            </a:pPr>
            <a:r>
              <a:rPr lang="en-GB" sz="2000">
                <a:solidFill>
                  <a:srgbClr val="156082"/>
                </a:solidFill>
              </a:rPr>
              <a:t>An opportunity to hear from your young players about the challenges facing your clubs.</a:t>
            </a:r>
          </a:p>
          <a:p>
            <a:endParaRPr lang="en-GB" sz="2000">
              <a:solidFill>
                <a:srgbClr val="156082"/>
              </a:solidFill>
            </a:endParaRPr>
          </a:p>
          <a:p>
            <a:pPr marL="285750" indent="-285750">
              <a:buFont typeface="Arial" panose="020B0604020202020204" pitchFamily="34" charset="0"/>
              <a:buChar char="•"/>
            </a:pPr>
            <a:r>
              <a:rPr lang="en-GB" sz="2000">
                <a:solidFill>
                  <a:srgbClr val="156082"/>
                </a:solidFill>
              </a:rPr>
              <a:t>Different perspectives to those coaching, or parents on the sideline.</a:t>
            </a:r>
          </a:p>
          <a:p>
            <a:endParaRPr lang="en-GB" sz="2000">
              <a:solidFill>
                <a:srgbClr val="156082"/>
              </a:solidFill>
            </a:endParaRPr>
          </a:p>
          <a:p>
            <a:pPr marL="285750" indent="-285750">
              <a:buFont typeface="Arial" panose="020B0604020202020204" pitchFamily="34" charset="0"/>
              <a:buChar char="•"/>
            </a:pPr>
            <a:r>
              <a:rPr lang="en-GB" sz="2000">
                <a:solidFill>
                  <a:srgbClr val="156082"/>
                </a:solidFill>
              </a:rPr>
              <a:t>Encourages participation in the governance of rugby in your club, from those at younger age groups.</a:t>
            </a:r>
          </a:p>
        </p:txBody>
      </p:sp>
      <p:pic>
        <p:nvPicPr>
          <p:cNvPr id="10" name="Picture 9" descr="A logo with people holding a ball&#10;&#10;Description automatically generated">
            <a:extLst>
              <a:ext uri="{FF2B5EF4-FFF2-40B4-BE49-F238E27FC236}">
                <a16:creationId xmlns:a16="http://schemas.microsoft.com/office/drawing/2014/main" id="{19CEAD78-87DB-7290-02B8-4C624C14B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Tree>
    <p:extLst>
      <p:ext uri="{BB962C8B-B14F-4D97-AF65-F5344CB8AC3E}">
        <p14:creationId xmlns:p14="http://schemas.microsoft.com/office/powerpoint/2010/main" val="37357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1CBAB-5BD9-22BA-5C46-6D53F89003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3E81E0-69EB-B1E8-DFA2-F6597CEFED1F}"/>
              </a:ext>
            </a:extLst>
          </p:cNvPr>
          <p:cNvSpPr txBox="1"/>
          <p:nvPr/>
        </p:nvSpPr>
        <p:spPr>
          <a:xfrm>
            <a:off x="2590800" y="504566"/>
            <a:ext cx="7753350" cy="923330"/>
          </a:xfrm>
          <a:prstGeom prst="rect">
            <a:avLst/>
          </a:prstGeom>
          <a:noFill/>
        </p:spPr>
        <p:txBody>
          <a:bodyPr wrap="square" rtlCol="0">
            <a:spAutoFit/>
          </a:bodyPr>
          <a:lstStyle/>
          <a:p>
            <a:r>
              <a:rPr lang="en-GB" sz="5400" b="1">
                <a:solidFill>
                  <a:srgbClr val="156082"/>
                </a:solidFill>
              </a:rPr>
              <a:t>One-Club Mentality</a:t>
            </a:r>
          </a:p>
        </p:txBody>
      </p:sp>
      <p:pic>
        <p:nvPicPr>
          <p:cNvPr id="9" name="Picture 8" descr="A group of people in a field&#10;&#10;Description automatically generated">
            <a:extLst>
              <a:ext uri="{FF2B5EF4-FFF2-40B4-BE49-F238E27FC236}">
                <a16:creationId xmlns:a16="http://schemas.microsoft.com/office/drawing/2014/main" id="{6AD0D5E3-230B-5101-43E4-B1521FCF2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975" y="1792687"/>
            <a:ext cx="4464050" cy="4464050"/>
          </a:xfrm>
          <a:prstGeom prst="rect">
            <a:avLst/>
          </a:prstGeom>
        </p:spPr>
      </p:pic>
      <p:pic>
        <p:nvPicPr>
          <p:cNvPr id="3" name="Picture 2" descr="A logo with people holding a ball&#10;&#10;Description automatically generated">
            <a:extLst>
              <a:ext uri="{FF2B5EF4-FFF2-40B4-BE49-F238E27FC236}">
                <a16:creationId xmlns:a16="http://schemas.microsoft.com/office/drawing/2014/main" id="{A4EE903A-B044-9EA4-0A79-574B0027E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Tree>
    <p:extLst>
      <p:ext uri="{BB962C8B-B14F-4D97-AF65-F5344CB8AC3E}">
        <p14:creationId xmlns:p14="http://schemas.microsoft.com/office/powerpoint/2010/main" val="31129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AB33F-FD63-0BAF-891C-CBD7737835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E22462-FAC0-DC76-992D-AE2C4FEA4379}"/>
              </a:ext>
            </a:extLst>
          </p:cNvPr>
          <p:cNvSpPr txBox="1"/>
          <p:nvPr/>
        </p:nvSpPr>
        <p:spPr>
          <a:xfrm>
            <a:off x="2590800" y="504566"/>
            <a:ext cx="7753350" cy="923330"/>
          </a:xfrm>
          <a:prstGeom prst="rect">
            <a:avLst/>
          </a:prstGeom>
          <a:noFill/>
        </p:spPr>
        <p:txBody>
          <a:bodyPr wrap="square" rtlCol="0">
            <a:spAutoFit/>
          </a:bodyPr>
          <a:lstStyle/>
          <a:p>
            <a:r>
              <a:rPr lang="en-GB" sz="5400" b="1">
                <a:solidFill>
                  <a:srgbClr val="156082"/>
                </a:solidFill>
              </a:rPr>
              <a:t>Youth Representatives:</a:t>
            </a:r>
          </a:p>
        </p:txBody>
      </p:sp>
      <p:pic>
        <p:nvPicPr>
          <p:cNvPr id="4" name="Picture 3" descr="A close-up of words&#10;&#10;Description automatically generated">
            <a:extLst>
              <a:ext uri="{FF2B5EF4-FFF2-40B4-BE49-F238E27FC236}">
                <a16:creationId xmlns:a16="http://schemas.microsoft.com/office/drawing/2014/main" id="{A82F7104-EFDC-3E32-6E5A-9D39328F60EB}"/>
              </a:ext>
            </a:extLst>
          </p:cNvPr>
          <p:cNvPicPr>
            <a:picLocks noChangeAspect="1"/>
          </p:cNvPicPr>
          <p:nvPr/>
        </p:nvPicPr>
        <p:blipFill rotWithShape="1">
          <a:blip r:embed="rId3">
            <a:extLst>
              <a:ext uri="{28A0092B-C50C-407E-A947-70E740481C1C}">
                <a14:useLocalDpi xmlns:a14="http://schemas.microsoft.com/office/drawing/2010/main" val="0"/>
              </a:ext>
            </a:extLst>
          </a:blip>
          <a:srcRect l="18925" t="32780" r="22718" b="12536"/>
          <a:stretch/>
        </p:blipFill>
        <p:spPr>
          <a:xfrm>
            <a:off x="6333905" y="3474720"/>
            <a:ext cx="5664200" cy="2984500"/>
          </a:xfrm>
          <a:prstGeom prst="rect">
            <a:avLst/>
          </a:prstGeom>
        </p:spPr>
      </p:pic>
      <p:sp>
        <p:nvSpPr>
          <p:cNvPr id="7" name="TextBox 6">
            <a:extLst>
              <a:ext uri="{FF2B5EF4-FFF2-40B4-BE49-F238E27FC236}">
                <a16:creationId xmlns:a16="http://schemas.microsoft.com/office/drawing/2014/main" id="{9798293D-0EB9-093F-D816-FBB4C3257F08}"/>
              </a:ext>
            </a:extLst>
          </p:cNvPr>
          <p:cNvSpPr txBox="1"/>
          <p:nvPr/>
        </p:nvSpPr>
        <p:spPr>
          <a:xfrm>
            <a:off x="2499360" y="2209938"/>
            <a:ext cx="4559300" cy="2246769"/>
          </a:xfrm>
          <a:prstGeom prst="rect">
            <a:avLst/>
          </a:prstGeom>
          <a:noFill/>
        </p:spPr>
        <p:txBody>
          <a:bodyPr wrap="square" rtlCol="0">
            <a:spAutoFit/>
          </a:bodyPr>
          <a:lstStyle/>
          <a:p>
            <a:pPr marL="285750" indent="-285750">
              <a:buFont typeface="Arial" panose="020B0604020202020204" pitchFamily="34" charset="0"/>
              <a:buChar char="•"/>
            </a:pPr>
            <a:r>
              <a:rPr lang="en-GB" sz="2000">
                <a:solidFill>
                  <a:srgbClr val="156082"/>
                </a:solidFill>
              </a:rPr>
              <a:t>29</a:t>
            </a:r>
            <a:r>
              <a:rPr lang="en-GB" sz="2000" baseline="30000">
                <a:solidFill>
                  <a:srgbClr val="156082"/>
                </a:solidFill>
              </a:rPr>
              <a:t>th</a:t>
            </a:r>
            <a:r>
              <a:rPr lang="en-GB" sz="2000">
                <a:solidFill>
                  <a:srgbClr val="156082"/>
                </a:solidFill>
              </a:rPr>
              <a:t> Jan 2024 at Ashfield RUFC</a:t>
            </a:r>
          </a:p>
          <a:p>
            <a:endParaRPr lang="en-GB" sz="2000">
              <a:solidFill>
                <a:srgbClr val="156082"/>
              </a:solidFill>
            </a:endParaRPr>
          </a:p>
          <a:p>
            <a:pPr marL="285750" indent="-285750">
              <a:buFont typeface="Arial" panose="020B0604020202020204" pitchFamily="34" charset="0"/>
              <a:buChar char="•"/>
            </a:pPr>
            <a:r>
              <a:rPr lang="en-GB" sz="2000">
                <a:solidFill>
                  <a:srgbClr val="156082"/>
                </a:solidFill>
              </a:rPr>
              <a:t>Over 10 youth systems represented</a:t>
            </a:r>
          </a:p>
          <a:p>
            <a:endParaRPr lang="en-GB" sz="2000">
              <a:solidFill>
                <a:srgbClr val="156082"/>
              </a:solidFill>
            </a:endParaRPr>
          </a:p>
          <a:p>
            <a:pPr marL="285750" indent="-285750">
              <a:buFont typeface="Arial" panose="020B0604020202020204" pitchFamily="34" charset="0"/>
              <a:buChar char="•"/>
            </a:pPr>
            <a:r>
              <a:rPr lang="en-GB" sz="2000">
                <a:solidFill>
                  <a:srgbClr val="156082"/>
                </a:solidFill>
              </a:rPr>
              <a:t>Attempted to find out the issues facing youth rugby from those who interact with it most</a:t>
            </a:r>
          </a:p>
        </p:txBody>
      </p:sp>
      <p:pic>
        <p:nvPicPr>
          <p:cNvPr id="1026" name="Picture 2" descr="High Wycombe Rugby Club - New Players / Parents">
            <a:extLst>
              <a:ext uri="{FF2B5EF4-FFF2-40B4-BE49-F238E27FC236}">
                <a16:creationId xmlns:a16="http://schemas.microsoft.com/office/drawing/2014/main" id="{1D3F5755-AD33-B9A9-238F-35F7BC970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838" y="1523573"/>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people holding a ball&#10;&#10;Description automatically generated">
            <a:extLst>
              <a:ext uri="{FF2B5EF4-FFF2-40B4-BE49-F238E27FC236}">
                <a16:creationId xmlns:a16="http://schemas.microsoft.com/office/drawing/2014/main" id="{C8C40654-D3C9-3494-3E58-4951287CE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Tree>
    <p:extLst>
      <p:ext uri="{BB962C8B-B14F-4D97-AF65-F5344CB8AC3E}">
        <p14:creationId xmlns:p14="http://schemas.microsoft.com/office/powerpoint/2010/main" val="403864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6E48-FCE2-33B5-432F-80837F6F63F0}"/>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C162C052-F29E-3F7E-1E1D-BB2C7CBD1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393318FD-15B9-3803-D47B-13290D4A37AC}"/>
              </a:ext>
            </a:extLst>
          </p:cNvPr>
          <p:cNvSpPr txBox="1"/>
          <p:nvPr/>
        </p:nvSpPr>
        <p:spPr>
          <a:xfrm>
            <a:off x="2590800" y="504566"/>
            <a:ext cx="9217742" cy="830997"/>
          </a:xfrm>
          <a:prstGeom prst="rect">
            <a:avLst/>
          </a:prstGeom>
          <a:noFill/>
        </p:spPr>
        <p:txBody>
          <a:bodyPr wrap="square" rtlCol="0">
            <a:spAutoFit/>
          </a:bodyPr>
          <a:lstStyle/>
          <a:p>
            <a:r>
              <a:rPr lang="en-GB" sz="4800" b="1">
                <a:solidFill>
                  <a:srgbClr val="156082"/>
                </a:solidFill>
              </a:rPr>
              <a:t>Youth Representative responses</a:t>
            </a:r>
          </a:p>
        </p:txBody>
      </p:sp>
      <p:pic>
        <p:nvPicPr>
          <p:cNvPr id="3" name="Picture 2">
            <a:extLst>
              <a:ext uri="{FF2B5EF4-FFF2-40B4-BE49-F238E27FC236}">
                <a16:creationId xmlns:a16="http://schemas.microsoft.com/office/drawing/2014/main" id="{A2ED5B89-5DCC-1DC2-25C1-D23797F21059}"/>
              </a:ext>
            </a:extLst>
          </p:cNvPr>
          <p:cNvPicPr>
            <a:picLocks noChangeAspect="1"/>
          </p:cNvPicPr>
          <p:nvPr/>
        </p:nvPicPr>
        <p:blipFill>
          <a:blip r:embed="rId4"/>
          <a:stretch>
            <a:fillRect/>
          </a:stretch>
        </p:blipFill>
        <p:spPr>
          <a:xfrm>
            <a:off x="3082412" y="1335563"/>
            <a:ext cx="7074310" cy="5305732"/>
          </a:xfrm>
          <a:prstGeom prst="rect">
            <a:avLst/>
          </a:prstGeom>
        </p:spPr>
      </p:pic>
    </p:spTree>
    <p:extLst>
      <p:ext uri="{BB962C8B-B14F-4D97-AF65-F5344CB8AC3E}">
        <p14:creationId xmlns:p14="http://schemas.microsoft.com/office/powerpoint/2010/main" val="3936580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7A96F-3516-2C5C-604B-3B53D77A92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3BECC9-E21E-47D1-A2C6-FDA69845897A}"/>
              </a:ext>
            </a:extLst>
          </p:cNvPr>
          <p:cNvSpPr txBox="1"/>
          <p:nvPr/>
        </p:nvSpPr>
        <p:spPr>
          <a:xfrm>
            <a:off x="2149858" y="1802267"/>
            <a:ext cx="9186736" cy="4154984"/>
          </a:xfrm>
          <a:prstGeom prst="rect">
            <a:avLst/>
          </a:prstGeom>
          <a:noFill/>
        </p:spPr>
        <p:txBody>
          <a:bodyPr wrap="square" rtlCol="0">
            <a:spAutoFit/>
          </a:bodyPr>
          <a:lstStyle/>
          <a:p>
            <a:r>
              <a:rPr lang="en-GB" sz="8800" b="1">
                <a:solidFill>
                  <a:srgbClr val="156082"/>
                </a:solidFill>
              </a:rPr>
              <a:t>How can your club help with these points?</a:t>
            </a:r>
          </a:p>
        </p:txBody>
      </p:sp>
      <p:pic>
        <p:nvPicPr>
          <p:cNvPr id="3" name="Picture 2" descr="A logo with people holding a ball&#10;&#10;Description automatically generated">
            <a:extLst>
              <a:ext uri="{FF2B5EF4-FFF2-40B4-BE49-F238E27FC236}">
                <a16:creationId xmlns:a16="http://schemas.microsoft.com/office/drawing/2014/main" id="{D2072231-9974-739D-2BFE-36834BBC8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Tree>
    <p:extLst>
      <p:ext uri="{BB962C8B-B14F-4D97-AF65-F5344CB8AC3E}">
        <p14:creationId xmlns:p14="http://schemas.microsoft.com/office/powerpoint/2010/main" val="373424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C6BF-DACF-D6CE-FC2C-3E2AFBC10DC8}"/>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7D60175F-4654-7502-3BCE-27D60D97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E1EF531A-7B33-F0F2-C7C5-94AC99F11473}"/>
              </a:ext>
            </a:extLst>
          </p:cNvPr>
          <p:cNvSpPr txBox="1"/>
          <p:nvPr/>
        </p:nvSpPr>
        <p:spPr>
          <a:xfrm>
            <a:off x="2590800" y="504566"/>
            <a:ext cx="9217742" cy="830997"/>
          </a:xfrm>
          <a:prstGeom prst="rect">
            <a:avLst/>
          </a:prstGeom>
          <a:noFill/>
        </p:spPr>
        <p:txBody>
          <a:bodyPr wrap="square" rtlCol="0">
            <a:spAutoFit/>
          </a:bodyPr>
          <a:lstStyle/>
          <a:p>
            <a:r>
              <a:rPr lang="en-GB" sz="4800" b="1">
                <a:solidFill>
                  <a:srgbClr val="156082"/>
                </a:solidFill>
              </a:rPr>
              <a:t>Teamwork</a:t>
            </a:r>
          </a:p>
        </p:txBody>
      </p:sp>
      <p:sp>
        <p:nvSpPr>
          <p:cNvPr id="6" name="Speech Bubble: Rectangle with Corners Rounded 5">
            <a:extLst>
              <a:ext uri="{FF2B5EF4-FFF2-40B4-BE49-F238E27FC236}">
                <a16:creationId xmlns:a16="http://schemas.microsoft.com/office/drawing/2014/main" id="{BDD8048D-E413-9F4B-0EB2-05D60AE3857A}"/>
              </a:ext>
            </a:extLst>
          </p:cNvPr>
          <p:cNvSpPr/>
          <p:nvPr/>
        </p:nvSpPr>
        <p:spPr>
          <a:xfrm>
            <a:off x="334296" y="1877962"/>
            <a:ext cx="2900517" cy="1275735"/>
          </a:xfrm>
          <a:prstGeom prst="wedgeRoundRectCallout">
            <a:avLst>
              <a:gd name="adj1" fmla="val 49204"/>
              <a:gd name="adj2" fmla="val 76434"/>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6323D25-8670-CFB2-933D-675FA3FFE807}"/>
              </a:ext>
            </a:extLst>
          </p:cNvPr>
          <p:cNvSpPr txBox="1"/>
          <p:nvPr/>
        </p:nvSpPr>
        <p:spPr>
          <a:xfrm>
            <a:off x="491614" y="1877962"/>
            <a:ext cx="2861187" cy="1200329"/>
          </a:xfrm>
          <a:prstGeom prst="rect">
            <a:avLst/>
          </a:prstGeom>
          <a:noFill/>
        </p:spPr>
        <p:txBody>
          <a:bodyPr wrap="square" rtlCol="0">
            <a:spAutoFit/>
          </a:bodyPr>
          <a:lstStyle/>
          <a:p>
            <a:r>
              <a:rPr lang="en-GB" b="1"/>
              <a:t>Supporting new players.</a:t>
            </a:r>
          </a:p>
          <a:p>
            <a:r>
              <a:rPr lang="en-GB"/>
              <a:t>Experienced players and coaches supporting new players.</a:t>
            </a:r>
          </a:p>
        </p:txBody>
      </p:sp>
      <p:sp>
        <p:nvSpPr>
          <p:cNvPr id="8" name="Speech Bubble: Rectangle with Corners Rounded 7">
            <a:extLst>
              <a:ext uri="{FF2B5EF4-FFF2-40B4-BE49-F238E27FC236}">
                <a16:creationId xmlns:a16="http://schemas.microsoft.com/office/drawing/2014/main" id="{D9450585-D2CF-032D-5DD9-4AEBA0947D55}"/>
              </a:ext>
            </a:extLst>
          </p:cNvPr>
          <p:cNvSpPr/>
          <p:nvPr/>
        </p:nvSpPr>
        <p:spPr>
          <a:xfrm>
            <a:off x="3741173" y="1877962"/>
            <a:ext cx="3161072" cy="1838632"/>
          </a:xfrm>
          <a:prstGeom prst="wedgeRoundRectCallout">
            <a:avLst>
              <a:gd name="adj1" fmla="val 37344"/>
              <a:gd name="adj2" fmla="val 64496"/>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678BB41-D960-FE55-2E0E-F447B62AEB0D}"/>
              </a:ext>
            </a:extLst>
          </p:cNvPr>
          <p:cNvSpPr txBox="1"/>
          <p:nvPr/>
        </p:nvSpPr>
        <p:spPr>
          <a:xfrm>
            <a:off x="3898491" y="1877962"/>
            <a:ext cx="2861187" cy="1846659"/>
          </a:xfrm>
          <a:prstGeom prst="rect">
            <a:avLst/>
          </a:prstGeom>
          <a:noFill/>
        </p:spPr>
        <p:txBody>
          <a:bodyPr wrap="square" rtlCol="0">
            <a:spAutoFit/>
          </a:bodyPr>
          <a:lstStyle/>
          <a:p>
            <a:r>
              <a:rPr lang="en-GB" b="1"/>
              <a:t>Inclusivity.</a:t>
            </a:r>
          </a:p>
          <a:p>
            <a:r>
              <a:rPr lang="en-GB" sz="1600"/>
              <a:t>Players, coaches and referees supporting players who may struggle in certain conditions e.g. pausing for asthmatic or even both sides assisting a player during a game.</a:t>
            </a:r>
          </a:p>
        </p:txBody>
      </p:sp>
      <p:sp>
        <p:nvSpPr>
          <p:cNvPr id="11" name="Speech Bubble: Rectangle with Corners Rounded 10">
            <a:extLst>
              <a:ext uri="{FF2B5EF4-FFF2-40B4-BE49-F238E27FC236}">
                <a16:creationId xmlns:a16="http://schemas.microsoft.com/office/drawing/2014/main" id="{50C809D6-C714-5ABC-9749-B78499873723}"/>
              </a:ext>
            </a:extLst>
          </p:cNvPr>
          <p:cNvSpPr/>
          <p:nvPr/>
        </p:nvSpPr>
        <p:spPr>
          <a:xfrm>
            <a:off x="7787146" y="1914833"/>
            <a:ext cx="3637938" cy="1275735"/>
          </a:xfrm>
          <a:prstGeom prst="wedgeRoundRectCallout">
            <a:avLst>
              <a:gd name="adj1" fmla="val 1838"/>
              <a:gd name="adj2" fmla="val 6564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8769D53-5DA4-A768-AAE3-5C7EC8F34518}"/>
              </a:ext>
            </a:extLst>
          </p:cNvPr>
          <p:cNvSpPr txBox="1"/>
          <p:nvPr/>
        </p:nvSpPr>
        <p:spPr>
          <a:xfrm>
            <a:off x="7944464" y="1914833"/>
            <a:ext cx="3392130" cy="1138773"/>
          </a:xfrm>
          <a:prstGeom prst="rect">
            <a:avLst/>
          </a:prstGeom>
          <a:noFill/>
        </p:spPr>
        <p:txBody>
          <a:bodyPr wrap="square" rtlCol="0">
            <a:spAutoFit/>
          </a:bodyPr>
          <a:lstStyle/>
          <a:p>
            <a:r>
              <a:rPr lang="en-GB" b="1"/>
              <a:t>Teams to support recruitment in schools.</a:t>
            </a:r>
          </a:p>
          <a:p>
            <a:r>
              <a:rPr lang="en-GB" sz="1600"/>
              <a:t>Teams to help after-school recruitment activities.</a:t>
            </a:r>
          </a:p>
        </p:txBody>
      </p:sp>
      <p:sp>
        <p:nvSpPr>
          <p:cNvPr id="14" name="Speech Bubble: Rectangle with Corners Rounded 13">
            <a:extLst>
              <a:ext uri="{FF2B5EF4-FFF2-40B4-BE49-F238E27FC236}">
                <a16:creationId xmlns:a16="http://schemas.microsoft.com/office/drawing/2014/main" id="{5CF0B076-5605-8292-E704-597501179458}"/>
              </a:ext>
            </a:extLst>
          </p:cNvPr>
          <p:cNvSpPr/>
          <p:nvPr/>
        </p:nvSpPr>
        <p:spPr>
          <a:xfrm>
            <a:off x="334296" y="3429001"/>
            <a:ext cx="2078364" cy="592394"/>
          </a:xfrm>
          <a:prstGeom prst="wedgeRoundRectCallout">
            <a:avLst>
              <a:gd name="adj1" fmla="val 49204"/>
              <a:gd name="adj2" fmla="val 76434"/>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Friendly training.</a:t>
            </a:r>
          </a:p>
        </p:txBody>
      </p:sp>
      <p:sp>
        <p:nvSpPr>
          <p:cNvPr id="15" name="Speech Bubble: Rectangle with Corners Rounded 14">
            <a:extLst>
              <a:ext uri="{FF2B5EF4-FFF2-40B4-BE49-F238E27FC236}">
                <a16:creationId xmlns:a16="http://schemas.microsoft.com/office/drawing/2014/main" id="{F3AE790F-A080-25FE-CA39-984A6CEAB863}"/>
              </a:ext>
            </a:extLst>
          </p:cNvPr>
          <p:cNvSpPr/>
          <p:nvPr/>
        </p:nvSpPr>
        <p:spPr>
          <a:xfrm>
            <a:off x="334295" y="4430662"/>
            <a:ext cx="2900517" cy="937751"/>
          </a:xfrm>
          <a:prstGeom prst="wedgeRoundRectCallout">
            <a:avLst>
              <a:gd name="adj1" fmla="val 49204"/>
              <a:gd name="adj2" fmla="val 764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Multiple youth / junior fixtures before senior games.</a:t>
            </a:r>
          </a:p>
          <a:p>
            <a:r>
              <a:rPr lang="en-GB" sz="1400">
                <a:solidFill>
                  <a:schemeClr val="tx1"/>
                </a:solidFill>
              </a:rPr>
              <a:t>Seniors turn up early to help juniors.</a:t>
            </a:r>
          </a:p>
        </p:txBody>
      </p:sp>
      <p:sp>
        <p:nvSpPr>
          <p:cNvPr id="16" name="Speech Bubble: Rectangle with Corners Rounded 15">
            <a:extLst>
              <a:ext uri="{FF2B5EF4-FFF2-40B4-BE49-F238E27FC236}">
                <a16:creationId xmlns:a16="http://schemas.microsoft.com/office/drawing/2014/main" id="{DB6197A8-6989-C0FE-5290-94BBA2352B5D}"/>
              </a:ext>
            </a:extLst>
          </p:cNvPr>
          <p:cNvSpPr/>
          <p:nvPr/>
        </p:nvSpPr>
        <p:spPr>
          <a:xfrm>
            <a:off x="3748548" y="4216237"/>
            <a:ext cx="3161072" cy="1075403"/>
          </a:xfrm>
          <a:prstGeom prst="wedgeRoundRectCallout">
            <a:avLst>
              <a:gd name="adj1" fmla="val 38628"/>
              <a:gd name="adj2" fmla="val 61805"/>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Medical / physio support for ALL injured players (not just seniors). </a:t>
            </a:r>
          </a:p>
          <a:p>
            <a:r>
              <a:rPr lang="en-GB" sz="1400">
                <a:solidFill>
                  <a:schemeClr val="tx1"/>
                </a:solidFill>
              </a:rPr>
              <a:t>Mental </a:t>
            </a:r>
            <a:r>
              <a:rPr lang="en-GB" sz="1400" u="sng">
                <a:solidFill>
                  <a:schemeClr val="tx1"/>
                </a:solidFill>
              </a:rPr>
              <a:t>and</a:t>
            </a:r>
            <a:r>
              <a:rPr lang="en-GB" sz="1400">
                <a:solidFill>
                  <a:schemeClr val="tx1"/>
                </a:solidFill>
              </a:rPr>
              <a:t> physical injury support for pathway back into rugby.</a:t>
            </a:r>
          </a:p>
        </p:txBody>
      </p:sp>
      <p:sp>
        <p:nvSpPr>
          <p:cNvPr id="17" name="Speech Bubble: Rectangle with Corners Rounded 16">
            <a:extLst>
              <a:ext uri="{FF2B5EF4-FFF2-40B4-BE49-F238E27FC236}">
                <a16:creationId xmlns:a16="http://schemas.microsoft.com/office/drawing/2014/main" id="{14EB9A41-B974-7254-D52F-C590CE82ABCD}"/>
              </a:ext>
            </a:extLst>
          </p:cNvPr>
          <p:cNvSpPr/>
          <p:nvPr/>
        </p:nvSpPr>
        <p:spPr>
          <a:xfrm>
            <a:off x="7821560" y="4636028"/>
            <a:ext cx="3593693" cy="819764"/>
          </a:xfrm>
          <a:prstGeom prst="wedgeRoundRectCallout">
            <a:avLst>
              <a:gd name="adj1" fmla="val 2847"/>
              <a:gd name="adj2" fmla="val 7484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Social events so all players can get to know each other.</a:t>
            </a:r>
          </a:p>
        </p:txBody>
      </p:sp>
      <p:sp>
        <p:nvSpPr>
          <p:cNvPr id="19" name="Speech Bubble: Rectangle with Corners Rounded 18">
            <a:extLst>
              <a:ext uri="{FF2B5EF4-FFF2-40B4-BE49-F238E27FC236}">
                <a16:creationId xmlns:a16="http://schemas.microsoft.com/office/drawing/2014/main" id="{A276C6E9-0FAA-E212-58F0-6441DDB2D50F}"/>
              </a:ext>
            </a:extLst>
          </p:cNvPr>
          <p:cNvSpPr/>
          <p:nvPr/>
        </p:nvSpPr>
        <p:spPr>
          <a:xfrm>
            <a:off x="6759678" y="177642"/>
            <a:ext cx="1622324" cy="653845"/>
          </a:xfrm>
          <a:prstGeom prst="wedgeRoundRectCallout">
            <a:avLst>
              <a:gd name="adj1" fmla="val -46389"/>
              <a:gd name="adj2" fmla="val 69611"/>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like</a:t>
            </a:r>
            <a:r>
              <a:rPr lang="en-GB" b="1">
                <a:solidFill>
                  <a:schemeClr val="tx1"/>
                </a:solidFill>
              </a:rPr>
              <a:t> to see.</a:t>
            </a:r>
          </a:p>
        </p:txBody>
      </p:sp>
      <p:sp>
        <p:nvSpPr>
          <p:cNvPr id="20" name="Speech Bubble: Rectangle with Corners Rounded 19">
            <a:extLst>
              <a:ext uri="{FF2B5EF4-FFF2-40B4-BE49-F238E27FC236}">
                <a16:creationId xmlns:a16="http://schemas.microsoft.com/office/drawing/2014/main" id="{DE8C8A2A-99C0-C2C0-9D7F-433E75229A67}"/>
              </a:ext>
            </a:extLst>
          </p:cNvPr>
          <p:cNvSpPr/>
          <p:nvPr/>
        </p:nvSpPr>
        <p:spPr>
          <a:xfrm>
            <a:off x="8664677" y="177642"/>
            <a:ext cx="1622324" cy="653845"/>
          </a:xfrm>
          <a:prstGeom prst="wedgeRoundRectCallout">
            <a:avLst>
              <a:gd name="adj1" fmla="val -46389"/>
              <a:gd name="adj2" fmla="val 69611"/>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don’t</a:t>
            </a:r>
            <a:r>
              <a:rPr lang="en-GB" b="1">
                <a:solidFill>
                  <a:schemeClr val="tx1"/>
                </a:solidFill>
              </a:rPr>
              <a:t> like</a:t>
            </a:r>
          </a:p>
        </p:txBody>
      </p:sp>
      <p:sp>
        <p:nvSpPr>
          <p:cNvPr id="21" name="Speech Bubble: Rectangle with Corners Rounded 20">
            <a:extLst>
              <a:ext uri="{FF2B5EF4-FFF2-40B4-BE49-F238E27FC236}">
                <a16:creationId xmlns:a16="http://schemas.microsoft.com/office/drawing/2014/main" id="{CE411A03-4A65-E267-2715-D823F7E87D42}"/>
              </a:ext>
            </a:extLst>
          </p:cNvPr>
          <p:cNvSpPr/>
          <p:nvPr/>
        </p:nvSpPr>
        <p:spPr>
          <a:xfrm>
            <a:off x="10468893" y="177642"/>
            <a:ext cx="1622324" cy="653845"/>
          </a:xfrm>
          <a:prstGeom prst="wedgeRoundRectCallout">
            <a:avLst>
              <a:gd name="adj1" fmla="val -46389"/>
              <a:gd name="adj2" fmla="val 6961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Opportunities</a:t>
            </a:r>
            <a:r>
              <a:rPr lang="en-GB" sz="1600">
                <a:solidFill>
                  <a:schemeClr val="tx1"/>
                </a:solidFill>
              </a:rPr>
              <a:t>.</a:t>
            </a:r>
          </a:p>
        </p:txBody>
      </p:sp>
      <p:sp>
        <p:nvSpPr>
          <p:cNvPr id="22" name="Speech Bubble: Rectangle with Corners Rounded 21">
            <a:extLst>
              <a:ext uri="{FF2B5EF4-FFF2-40B4-BE49-F238E27FC236}">
                <a16:creationId xmlns:a16="http://schemas.microsoft.com/office/drawing/2014/main" id="{7CD1B9FD-77C3-A1BA-FECE-97D9123E5E78}"/>
              </a:ext>
            </a:extLst>
          </p:cNvPr>
          <p:cNvSpPr/>
          <p:nvPr/>
        </p:nvSpPr>
        <p:spPr>
          <a:xfrm>
            <a:off x="7821560" y="3517663"/>
            <a:ext cx="3637938" cy="819764"/>
          </a:xfrm>
          <a:prstGeom prst="wedgeRoundRectCallout">
            <a:avLst>
              <a:gd name="adj1" fmla="val 2063"/>
              <a:gd name="adj2" fmla="val 77240"/>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Recruitment through community groups</a:t>
            </a:r>
          </a:p>
        </p:txBody>
      </p:sp>
      <p:sp>
        <p:nvSpPr>
          <p:cNvPr id="23" name="Speech Bubble: Rectangle with Corners Rounded 22">
            <a:extLst>
              <a:ext uri="{FF2B5EF4-FFF2-40B4-BE49-F238E27FC236}">
                <a16:creationId xmlns:a16="http://schemas.microsoft.com/office/drawing/2014/main" id="{E425CDF3-2936-40EC-9F38-5E551A89BEEE}"/>
              </a:ext>
            </a:extLst>
          </p:cNvPr>
          <p:cNvSpPr/>
          <p:nvPr/>
        </p:nvSpPr>
        <p:spPr>
          <a:xfrm>
            <a:off x="334296" y="5782510"/>
            <a:ext cx="2900518" cy="570924"/>
          </a:xfrm>
          <a:prstGeom prst="wedgeRoundRectCallout">
            <a:avLst>
              <a:gd name="adj1" fmla="val 51274"/>
              <a:gd name="adj2" fmla="val 82099"/>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Parent education</a:t>
            </a:r>
          </a:p>
          <a:p>
            <a:r>
              <a:rPr lang="en-GB" sz="1400">
                <a:solidFill>
                  <a:schemeClr val="tx1"/>
                </a:solidFill>
              </a:rPr>
              <a:t>Including concussion training.</a:t>
            </a:r>
          </a:p>
        </p:txBody>
      </p:sp>
      <p:sp>
        <p:nvSpPr>
          <p:cNvPr id="24" name="Speech Bubble: Rectangle with Corners Rounded 23">
            <a:extLst>
              <a:ext uri="{FF2B5EF4-FFF2-40B4-BE49-F238E27FC236}">
                <a16:creationId xmlns:a16="http://schemas.microsoft.com/office/drawing/2014/main" id="{A733C969-8DCC-A0BB-4576-3D0A055EBD68}"/>
              </a:ext>
            </a:extLst>
          </p:cNvPr>
          <p:cNvSpPr/>
          <p:nvPr/>
        </p:nvSpPr>
        <p:spPr>
          <a:xfrm>
            <a:off x="3741173" y="5545394"/>
            <a:ext cx="3161072" cy="941225"/>
          </a:xfrm>
          <a:prstGeom prst="wedgeRoundRectCallout">
            <a:avLst>
              <a:gd name="adj1" fmla="val 47230"/>
              <a:gd name="adj2" fmla="val 69182"/>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Attention to the importance of player welfare.</a:t>
            </a:r>
          </a:p>
          <a:p>
            <a:r>
              <a:rPr lang="en-GB" sz="1400">
                <a:solidFill>
                  <a:schemeClr val="tx1"/>
                </a:solidFill>
              </a:rPr>
              <a:t>Improves player recruitment and retention.</a:t>
            </a:r>
          </a:p>
        </p:txBody>
      </p:sp>
      <p:sp>
        <p:nvSpPr>
          <p:cNvPr id="25" name="Speech Bubble: Rectangle with Corners Rounded 24">
            <a:extLst>
              <a:ext uri="{FF2B5EF4-FFF2-40B4-BE49-F238E27FC236}">
                <a16:creationId xmlns:a16="http://schemas.microsoft.com/office/drawing/2014/main" id="{5AAEDDEA-DA15-78E8-281D-3DDE20036C85}"/>
              </a:ext>
            </a:extLst>
          </p:cNvPr>
          <p:cNvSpPr/>
          <p:nvPr/>
        </p:nvSpPr>
        <p:spPr>
          <a:xfrm>
            <a:off x="7787146" y="5745391"/>
            <a:ext cx="3637937" cy="608044"/>
          </a:xfrm>
          <a:prstGeom prst="wedgeRoundRectCallout">
            <a:avLst>
              <a:gd name="adj1" fmla="val -41148"/>
              <a:gd name="adj2" fmla="val 8050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Assisting young players with </a:t>
            </a:r>
          </a:p>
          <a:p>
            <a:r>
              <a:rPr lang="en-GB" sz="1400" b="1">
                <a:solidFill>
                  <a:schemeClr val="tx1"/>
                </a:solidFill>
              </a:rPr>
              <a:t>Saturday / Sunday jobs.</a:t>
            </a:r>
            <a:endParaRPr lang="en-GB" sz="1400">
              <a:solidFill>
                <a:schemeClr val="tx1"/>
              </a:solidFill>
            </a:endParaRPr>
          </a:p>
        </p:txBody>
      </p:sp>
    </p:spTree>
    <p:extLst>
      <p:ext uri="{BB962C8B-B14F-4D97-AF65-F5344CB8AC3E}">
        <p14:creationId xmlns:p14="http://schemas.microsoft.com/office/powerpoint/2010/main" val="1073121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3A39-0F68-DB32-4BD1-BA5E91865878}"/>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C7545CF9-BDF4-7698-6C99-792EFEFD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3F770033-71DE-B10D-7B14-8A441413B153}"/>
              </a:ext>
            </a:extLst>
          </p:cNvPr>
          <p:cNvSpPr txBox="1"/>
          <p:nvPr/>
        </p:nvSpPr>
        <p:spPr>
          <a:xfrm>
            <a:off x="2590800" y="504566"/>
            <a:ext cx="9217742" cy="830997"/>
          </a:xfrm>
          <a:prstGeom prst="rect">
            <a:avLst/>
          </a:prstGeom>
          <a:noFill/>
        </p:spPr>
        <p:txBody>
          <a:bodyPr wrap="square" rtlCol="0">
            <a:spAutoFit/>
          </a:bodyPr>
          <a:lstStyle/>
          <a:p>
            <a:r>
              <a:rPr lang="en-GB" sz="4800" b="1">
                <a:solidFill>
                  <a:srgbClr val="156082"/>
                </a:solidFill>
              </a:rPr>
              <a:t>Respect</a:t>
            </a:r>
          </a:p>
        </p:txBody>
      </p:sp>
      <p:sp>
        <p:nvSpPr>
          <p:cNvPr id="6" name="Speech Bubble: Rectangle with Corners Rounded 5">
            <a:extLst>
              <a:ext uri="{FF2B5EF4-FFF2-40B4-BE49-F238E27FC236}">
                <a16:creationId xmlns:a16="http://schemas.microsoft.com/office/drawing/2014/main" id="{BD900B62-8A6B-D0CE-7579-71E3D311E47E}"/>
              </a:ext>
            </a:extLst>
          </p:cNvPr>
          <p:cNvSpPr/>
          <p:nvPr/>
        </p:nvSpPr>
        <p:spPr>
          <a:xfrm>
            <a:off x="334296" y="1877962"/>
            <a:ext cx="2900517" cy="747251"/>
          </a:xfrm>
          <a:prstGeom prst="wedgeRoundRectCallout">
            <a:avLst>
              <a:gd name="adj1" fmla="val 49204"/>
              <a:gd name="adj2" fmla="val 76434"/>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AD13811-2F3F-9A04-FF43-B77F7EF61186}"/>
              </a:ext>
            </a:extLst>
          </p:cNvPr>
          <p:cNvSpPr txBox="1"/>
          <p:nvPr/>
        </p:nvSpPr>
        <p:spPr>
          <a:xfrm>
            <a:off x="491614" y="1877962"/>
            <a:ext cx="2861187" cy="646331"/>
          </a:xfrm>
          <a:prstGeom prst="rect">
            <a:avLst/>
          </a:prstGeom>
          <a:noFill/>
        </p:spPr>
        <p:txBody>
          <a:bodyPr wrap="square" rtlCol="0">
            <a:spAutoFit/>
          </a:bodyPr>
          <a:lstStyle/>
          <a:p>
            <a:r>
              <a:rPr lang="en-GB" b="1"/>
              <a:t>Clapping off injured players.</a:t>
            </a:r>
          </a:p>
        </p:txBody>
      </p:sp>
      <p:sp>
        <p:nvSpPr>
          <p:cNvPr id="8" name="Speech Bubble: Rectangle with Corners Rounded 7">
            <a:extLst>
              <a:ext uri="{FF2B5EF4-FFF2-40B4-BE49-F238E27FC236}">
                <a16:creationId xmlns:a16="http://schemas.microsoft.com/office/drawing/2014/main" id="{488898BA-7D08-AEBD-FBFF-390D08E621F8}"/>
              </a:ext>
            </a:extLst>
          </p:cNvPr>
          <p:cNvSpPr/>
          <p:nvPr/>
        </p:nvSpPr>
        <p:spPr>
          <a:xfrm>
            <a:off x="3741173" y="1877962"/>
            <a:ext cx="3161072" cy="1275735"/>
          </a:xfrm>
          <a:prstGeom prst="wedgeRoundRectCallout">
            <a:avLst>
              <a:gd name="adj1" fmla="val 33611"/>
              <a:gd name="adj2" fmla="val 74122"/>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16D5A16-6988-B5D1-0DDE-93527756E64A}"/>
              </a:ext>
            </a:extLst>
          </p:cNvPr>
          <p:cNvSpPr txBox="1"/>
          <p:nvPr/>
        </p:nvSpPr>
        <p:spPr>
          <a:xfrm>
            <a:off x="3898491" y="1877962"/>
            <a:ext cx="2861187" cy="1138773"/>
          </a:xfrm>
          <a:prstGeom prst="rect">
            <a:avLst/>
          </a:prstGeom>
          <a:noFill/>
        </p:spPr>
        <p:txBody>
          <a:bodyPr wrap="square" rtlCol="0">
            <a:spAutoFit/>
          </a:bodyPr>
          <a:lstStyle/>
          <a:p>
            <a:r>
              <a:rPr lang="en-GB" b="1"/>
              <a:t>Leave competition on the pitch.</a:t>
            </a:r>
          </a:p>
          <a:p>
            <a:r>
              <a:rPr lang="en-GB" sz="1600"/>
              <a:t>Not taking anger or frustration off the pitch.</a:t>
            </a:r>
          </a:p>
        </p:txBody>
      </p:sp>
      <p:sp>
        <p:nvSpPr>
          <p:cNvPr id="11" name="Speech Bubble: Rectangle with Corners Rounded 10">
            <a:extLst>
              <a:ext uri="{FF2B5EF4-FFF2-40B4-BE49-F238E27FC236}">
                <a16:creationId xmlns:a16="http://schemas.microsoft.com/office/drawing/2014/main" id="{5F0FDCE3-802F-6BEC-CE0C-422EFFCED2DE}"/>
              </a:ext>
            </a:extLst>
          </p:cNvPr>
          <p:cNvSpPr/>
          <p:nvPr/>
        </p:nvSpPr>
        <p:spPr>
          <a:xfrm>
            <a:off x="7305365" y="1877962"/>
            <a:ext cx="2900517" cy="1730477"/>
          </a:xfrm>
          <a:prstGeom prst="wedgeRoundRectCallout">
            <a:avLst>
              <a:gd name="adj1" fmla="val 8865"/>
              <a:gd name="adj2" fmla="val 82600"/>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12910AD-68FB-094A-7B90-5832C9CE2FF7}"/>
              </a:ext>
            </a:extLst>
          </p:cNvPr>
          <p:cNvSpPr txBox="1"/>
          <p:nvPr/>
        </p:nvSpPr>
        <p:spPr>
          <a:xfrm>
            <a:off x="7418439" y="1877962"/>
            <a:ext cx="2905432" cy="1631216"/>
          </a:xfrm>
          <a:prstGeom prst="rect">
            <a:avLst/>
          </a:prstGeom>
          <a:noFill/>
        </p:spPr>
        <p:txBody>
          <a:bodyPr wrap="square" rtlCol="0">
            <a:spAutoFit/>
          </a:bodyPr>
          <a:lstStyle/>
          <a:p>
            <a:r>
              <a:rPr lang="en-GB" b="1"/>
              <a:t>Referees not listening to player concerns.</a:t>
            </a:r>
          </a:p>
          <a:p>
            <a:r>
              <a:rPr lang="en-GB" sz="1600"/>
              <a:t>When a player is concerned about safety on the pitch, the referee should listen to them before things get out of hand.</a:t>
            </a:r>
          </a:p>
        </p:txBody>
      </p:sp>
      <p:sp>
        <p:nvSpPr>
          <p:cNvPr id="13" name="Speech Bubble: Rectangle with Corners Rounded 12">
            <a:extLst>
              <a:ext uri="{FF2B5EF4-FFF2-40B4-BE49-F238E27FC236}">
                <a16:creationId xmlns:a16="http://schemas.microsoft.com/office/drawing/2014/main" id="{519AA450-7397-3188-4CD0-EE433B10D229}"/>
              </a:ext>
            </a:extLst>
          </p:cNvPr>
          <p:cNvSpPr/>
          <p:nvPr/>
        </p:nvSpPr>
        <p:spPr>
          <a:xfrm>
            <a:off x="6759678" y="177642"/>
            <a:ext cx="1622324" cy="653845"/>
          </a:xfrm>
          <a:prstGeom prst="wedgeRoundRectCallout">
            <a:avLst>
              <a:gd name="adj1" fmla="val -46389"/>
              <a:gd name="adj2" fmla="val 69611"/>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like</a:t>
            </a:r>
            <a:r>
              <a:rPr lang="en-GB" b="1">
                <a:solidFill>
                  <a:schemeClr val="tx1"/>
                </a:solidFill>
              </a:rPr>
              <a:t> to see.</a:t>
            </a:r>
          </a:p>
        </p:txBody>
      </p:sp>
      <p:sp>
        <p:nvSpPr>
          <p:cNvPr id="14" name="Speech Bubble: Rectangle with Corners Rounded 13">
            <a:extLst>
              <a:ext uri="{FF2B5EF4-FFF2-40B4-BE49-F238E27FC236}">
                <a16:creationId xmlns:a16="http://schemas.microsoft.com/office/drawing/2014/main" id="{94F089D7-587D-99AE-EE6A-B0A41494B952}"/>
              </a:ext>
            </a:extLst>
          </p:cNvPr>
          <p:cNvSpPr/>
          <p:nvPr/>
        </p:nvSpPr>
        <p:spPr>
          <a:xfrm>
            <a:off x="334295" y="3206545"/>
            <a:ext cx="2802194" cy="803787"/>
          </a:xfrm>
          <a:prstGeom prst="wedgeRoundRectCallout">
            <a:avLst>
              <a:gd name="adj1" fmla="val 49204"/>
              <a:gd name="adj2" fmla="val 76434"/>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rPr>
              <a:t>Clubs prioritising men's &amp; boys’ fixtures over girls’ and women's fixtures.</a:t>
            </a:r>
          </a:p>
        </p:txBody>
      </p:sp>
      <p:sp>
        <p:nvSpPr>
          <p:cNvPr id="15" name="Speech Bubble: Rectangle with Corners Rounded 14">
            <a:extLst>
              <a:ext uri="{FF2B5EF4-FFF2-40B4-BE49-F238E27FC236}">
                <a16:creationId xmlns:a16="http://schemas.microsoft.com/office/drawing/2014/main" id="{3958A6A1-ED91-6E55-5ED4-0F8A39825E9B}"/>
              </a:ext>
            </a:extLst>
          </p:cNvPr>
          <p:cNvSpPr/>
          <p:nvPr/>
        </p:nvSpPr>
        <p:spPr>
          <a:xfrm>
            <a:off x="334295" y="4430662"/>
            <a:ext cx="2802195" cy="937751"/>
          </a:xfrm>
          <a:prstGeom prst="wedgeRoundRectCallout">
            <a:avLst>
              <a:gd name="adj1" fmla="val 49204"/>
              <a:gd name="adj2" fmla="val 76434"/>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Favouritism.</a:t>
            </a:r>
          </a:p>
          <a:p>
            <a:r>
              <a:rPr lang="en-GB" sz="1400">
                <a:solidFill>
                  <a:schemeClr val="tx1"/>
                </a:solidFill>
              </a:rPr>
              <a:t>Less favouritism to certain players, including coaches’ children.</a:t>
            </a:r>
          </a:p>
        </p:txBody>
      </p:sp>
      <p:sp>
        <p:nvSpPr>
          <p:cNvPr id="16" name="Speech Bubble: Rectangle with Corners Rounded 15">
            <a:extLst>
              <a:ext uri="{FF2B5EF4-FFF2-40B4-BE49-F238E27FC236}">
                <a16:creationId xmlns:a16="http://schemas.microsoft.com/office/drawing/2014/main" id="{87AC678B-46CD-D18D-2B06-80F2F4152340}"/>
              </a:ext>
            </a:extLst>
          </p:cNvPr>
          <p:cNvSpPr/>
          <p:nvPr/>
        </p:nvSpPr>
        <p:spPr>
          <a:xfrm>
            <a:off x="3741173" y="4431892"/>
            <a:ext cx="3161072" cy="1075403"/>
          </a:xfrm>
          <a:prstGeom prst="wedgeRoundRectCallout">
            <a:avLst>
              <a:gd name="adj1" fmla="val 22454"/>
              <a:gd name="adj2" fmla="val 828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Young people involved in the decision-making process.</a:t>
            </a:r>
          </a:p>
          <a:p>
            <a:r>
              <a:rPr lang="en-GB" sz="1400">
                <a:solidFill>
                  <a:schemeClr val="tx1"/>
                </a:solidFill>
              </a:rPr>
              <a:t>Young representatives to be listened to by coaches and club officials.</a:t>
            </a:r>
          </a:p>
        </p:txBody>
      </p:sp>
      <p:sp>
        <p:nvSpPr>
          <p:cNvPr id="17" name="Speech Bubble: Rectangle with Corners Rounded 16">
            <a:extLst>
              <a:ext uri="{FF2B5EF4-FFF2-40B4-BE49-F238E27FC236}">
                <a16:creationId xmlns:a16="http://schemas.microsoft.com/office/drawing/2014/main" id="{FF95F6F4-9995-4AFE-6E60-F0BC5458D8D2}"/>
              </a:ext>
            </a:extLst>
          </p:cNvPr>
          <p:cNvSpPr/>
          <p:nvPr/>
        </p:nvSpPr>
        <p:spPr>
          <a:xfrm>
            <a:off x="8018206" y="4431892"/>
            <a:ext cx="3161072" cy="1075403"/>
          </a:xfrm>
          <a:prstGeom prst="wedgeRoundRectCallout">
            <a:avLst>
              <a:gd name="adj1" fmla="val 5036"/>
              <a:gd name="adj2" fmla="val 892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Make a greater effort to consider the mental health of players.</a:t>
            </a:r>
          </a:p>
        </p:txBody>
      </p:sp>
      <p:sp>
        <p:nvSpPr>
          <p:cNvPr id="18" name="Speech Bubble: Rectangle with Corners Rounded 17">
            <a:extLst>
              <a:ext uri="{FF2B5EF4-FFF2-40B4-BE49-F238E27FC236}">
                <a16:creationId xmlns:a16="http://schemas.microsoft.com/office/drawing/2014/main" id="{03E9B778-399D-FD92-DEF7-7901DE247578}"/>
              </a:ext>
            </a:extLst>
          </p:cNvPr>
          <p:cNvSpPr/>
          <p:nvPr/>
        </p:nvSpPr>
        <p:spPr>
          <a:xfrm>
            <a:off x="8664677" y="177642"/>
            <a:ext cx="1622324" cy="653845"/>
          </a:xfrm>
          <a:prstGeom prst="wedgeRoundRectCallout">
            <a:avLst>
              <a:gd name="adj1" fmla="val -46389"/>
              <a:gd name="adj2" fmla="val 69611"/>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don’t</a:t>
            </a:r>
            <a:r>
              <a:rPr lang="en-GB" b="1">
                <a:solidFill>
                  <a:schemeClr val="tx1"/>
                </a:solidFill>
              </a:rPr>
              <a:t> like</a:t>
            </a:r>
          </a:p>
        </p:txBody>
      </p:sp>
      <p:sp>
        <p:nvSpPr>
          <p:cNvPr id="3" name="Speech Bubble: Rectangle with Corners Rounded 2">
            <a:extLst>
              <a:ext uri="{FF2B5EF4-FFF2-40B4-BE49-F238E27FC236}">
                <a16:creationId xmlns:a16="http://schemas.microsoft.com/office/drawing/2014/main" id="{568ACA8B-A6D8-490D-C0A2-BADD96FDAEE8}"/>
              </a:ext>
            </a:extLst>
          </p:cNvPr>
          <p:cNvSpPr/>
          <p:nvPr/>
        </p:nvSpPr>
        <p:spPr>
          <a:xfrm>
            <a:off x="10468893" y="177642"/>
            <a:ext cx="1622324" cy="653845"/>
          </a:xfrm>
          <a:prstGeom prst="wedgeRoundRectCallout">
            <a:avLst>
              <a:gd name="adj1" fmla="val -46389"/>
              <a:gd name="adj2" fmla="val 6961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Opportunities</a:t>
            </a:r>
            <a:r>
              <a:rPr lang="en-GB" sz="1600">
                <a:solidFill>
                  <a:schemeClr val="tx1"/>
                </a:solidFill>
              </a:rPr>
              <a:t>.</a:t>
            </a:r>
          </a:p>
        </p:txBody>
      </p:sp>
    </p:spTree>
    <p:extLst>
      <p:ext uri="{BB962C8B-B14F-4D97-AF65-F5344CB8AC3E}">
        <p14:creationId xmlns:p14="http://schemas.microsoft.com/office/powerpoint/2010/main" val="36242625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B94BF-5D25-7286-743F-EC80527CA598}"/>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5A5F560D-BCD7-AFE9-C293-2DC57EE9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51F5E28E-EF14-431C-3B44-EBD039D6066E}"/>
              </a:ext>
            </a:extLst>
          </p:cNvPr>
          <p:cNvSpPr txBox="1"/>
          <p:nvPr/>
        </p:nvSpPr>
        <p:spPr>
          <a:xfrm>
            <a:off x="2590800" y="504566"/>
            <a:ext cx="9217742" cy="830997"/>
          </a:xfrm>
          <a:prstGeom prst="rect">
            <a:avLst/>
          </a:prstGeom>
          <a:noFill/>
        </p:spPr>
        <p:txBody>
          <a:bodyPr wrap="square" rtlCol="0">
            <a:spAutoFit/>
          </a:bodyPr>
          <a:lstStyle/>
          <a:p>
            <a:r>
              <a:rPr lang="en-GB" sz="4800" b="1">
                <a:solidFill>
                  <a:srgbClr val="156082"/>
                </a:solidFill>
              </a:rPr>
              <a:t>Enjoyment</a:t>
            </a:r>
          </a:p>
        </p:txBody>
      </p:sp>
      <p:sp>
        <p:nvSpPr>
          <p:cNvPr id="6" name="Speech Bubble: Rectangle with Corners Rounded 5">
            <a:extLst>
              <a:ext uri="{FF2B5EF4-FFF2-40B4-BE49-F238E27FC236}">
                <a16:creationId xmlns:a16="http://schemas.microsoft.com/office/drawing/2014/main" id="{C2EE2D03-9BBF-8199-76B5-7EA2508BB80D}"/>
              </a:ext>
            </a:extLst>
          </p:cNvPr>
          <p:cNvSpPr/>
          <p:nvPr/>
        </p:nvSpPr>
        <p:spPr>
          <a:xfrm>
            <a:off x="334296" y="1877962"/>
            <a:ext cx="2900517" cy="937751"/>
          </a:xfrm>
          <a:prstGeom prst="wedgeRoundRectCallout">
            <a:avLst>
              <a:gd name="adj1" fmla="val 49204"/>
              <a:gd name="adj2" fmla="val 76434"/>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B99E26C-4B1A-46F1-3F8B-F90B0D93C215}"/>
              </a:ext>
            </a:extLst>
          </p:cNvPr>
          <p:cNvSpPr txBox="1"/>
          <p:nvPr/>
        </p:nvSpPr>
        <p:spPr>
          <a:xfrm>
            <a:off x="373626" y="1859440"/>
            <a:ext cx="2861187" cy="861774"/>
          </a:xfrm>
          <a:prstGeom prst="rect">
            <a:avLst/>
          </a:prstGeom>
          <a:noFill/>
        </p:spPr>
        <p:txBody>
          <a:bodyPr wrap="square" rtlCol="0">
            <a:spAutoFit/>
          </a:bodyPr>
          <a:lstStyle/>
          <a:p>
            <a:r>
              <a:rPr lang="en-GB" b="1"/>
              <a:t>Bad food after matches</a:t>
            </a:r>
          </a:p>
          <a:p>
            <a:r>
              <a:rPr lang="en-GB" sz="1600"/>
              <a:t>e.g. lack of variety and poor-quality hotdogs etc.</a:t>
            </a:r>
          </a:p>
        </p:txBody>
      </p:sp>
      <p:sp>
        <p:nvSpPr>
          <p:cNvPr id="8" name="Speech Bubble: Rectangle with Corners Rounded 7">
            <a:extLst>
              <a:ext uri="{FF2B5EF4-FFF2-40B4-BE49-F238E27FC236}">
                <a16:creationId xmlns:a16="http://schemas.microsoft.com/office/drawing/2014/main" id="{639307CE-1348-928C-5A03-8146B11883EC}"/>
              </a:ext>
            </a:extLst>
          </p:cNvPr>
          <p:cNvSpPr/>
          <p:nvPr/>
        </p:nvSpPr>
        <p:spPr>
          <a:xfrm>
            <a:off x="3741173" y="1877962"/>
            <a:ext cx="3465872" cy="615553"/>
          </a:xfrm>
          <a:prstGeom prst="wedgeRoundRectCallout">
            <a:avLst>
              <a:gd name="adj1" fmla="val 33611"/>
              <a:gd name="adj2" fmla="val 74122"/>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4AEC46C-EBD8-8B50-B622-270AD138E1DF}"/>
              </a:ext>
            </a:extLst>
          </p:cNvPr>
          <p:cNvSpPr txBox="1"/>
          <p:nvPr/>
        </p:nvSpPr>
        <p:spPr>
          <a:xfrm>
            <a:off x="3898491" y="1877962"/>
            <a:ext cx="3190567" cy="615553"/>
          </a:xfrm>
          <a:prstGeom prst="rect">
            <a:avLst/>
          </a:prstGeom>
          <a:noFill/>
        </p:spPr>
        <p:txBody>
          <a:bodyPr wrap="square" rtlCol="0">
            <a:spAutoFit/>
          </a:bodyPr>
          <a:lstStyle/>
          <a:p>
            <a:r>
              <a:rPr lang="en-GB" b="1"/>
              <a:t>Fun training sessions.</a:t>
            </a:r>
          </a:p>
          <a:p>
            <a:r>
              <a:rPr lang="en-GB" sz="1600"/>
              <a:t>Tailored to the needs of players.</a:t>
            </a:r>
          </a:p>
        </p:txBody>
      </p:sp>
      <p:sp>
        <p:nvSpPr>
          <p:cNvPr id="11" name="Speech Bubble: Rectangle with Corners Rounded 10">
            <a:extLst>
              <a:ext uri="{FF2B5EF4-FFF2-40B4-BE49-F238E27FC236}">
                <a16:creationId xmlns:a16="http://schemas.microsoft.com/office/drawing/2014/main" id="{7EF25603-2F21-9918-67AD-AF967145E1C9}"/>
              </a:ext>
            </a:extLst>
          </p:cNvPr>
          <p:cNvSpPr/>
          <p:nvPr/>
        </p:nvSpPr>
        <p:spPr>
          <a:xfrm>
            <a:off x="7659329" y="1855976"/>
            <a:ext cx="3765753" cy="1477160"/>
          </a:xfrm>
          <a:prstGeom prst="wedgeRoundRectCallout">
            <a:avLst>
              <a:gd name="adj1" fmla="val 10432"/>
              <a:gd name="adj2" fmla="val 69288"/>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C35E2F9-3D0A-404D-DC8B-357B14817689}"/>
              </a:ext>
            </a:extLst>
          </p:cNvPr>
          <p:cNvSpPr txBox="1"/>
          <p:nvPr/>
        </p:nvSpPr>
        <p:spPr>
          <a:xfrm>
            <a:off x="7777316" y="1877962"/>
            <a:ext cx="3549445" cy="1354217"/>
          </a:xfrm>
          <a:prstGeom prst="rect">
            <a:avLst/>
          </a:prstGeom>
          <a:noFill/>
        </p:spPr>
        <p:txBody>
          <a:bodyPr wrap="square" rtlCol="0">
            <a:spAutoFit/>
          </a:bodyPr>
          <a:lstStyle/>
          <a:p>
            <a:r>
              <a:rPr lang="en-GB" b="1"/>
              <a:t>Fewer one-sided matches.</a:t>
            </a:r>
          </a:p>
          <a:p>
            <a:r>
              <a:rPr lang="en-GB" sz="1600"/>
              <a:t>No-one really enjoys a one-sided match. Neither team develops and the team that is defeated heavily becomes demotivated.</a:t>
            </a:r>
          </a:p>
        </p:txBody>
      </p:sp>
      <p:sp>
        <p:nvSpPr>
          <p:cNvPr id="13" name="Speech Bubble: Rectangle with Corners Rounded 12">
            <a:extLst>
              <a:ext uri="{FF2B5EF4-FFF2-40B4-BE49-F238E27FC236}">
                <a16:creationId xmlns:a16="http://schemas.microsoft.com/office/drawing/2014/main" id="{CEC71FB1-7207-9621-17C2-5FCE8734AF36}"/>
              </a:ext>
            </a:extLst>
          </p:cNvPr>
          <p:cNvSpPr/>
          <p:nvPr/>
        </p:nvSpPr>
        <p:spPr>
          <a:xfrm>
            <a:off x="6759678" y="177642"/>
            <a:ext cx="1622324" cy="653845"/>
          </a:xfrm>
          <a:prstGeom prst="wedgeRoundRectCallout">
            <a:avLst>
              <a:gd name="adj1" fmla="val -46389"/>
              <a:gd name="adj2" fmla="val 69611"/>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like</a:t>
            </a:r>
            <a:r>
              <a:rPr lang="en-GB" b="1">
                <a:solidFill>
                  <a:schemeClr val="tx1"/>
                </a:solidFill>
              </a:rPr>
              <a:t> to see.</a:t>
            </a:r>
          </a:p>
        </p:txBody>
      </p:sp>
      <p:sp>
        <p:nvSpPr>
          <p:cNvPr id="14" name="Speech Bubble: Rectangle with Corners Rounded 13">
            <a:extLst>
              <a:ext uri="{FF2B5EF4-FFF2-40B4-BE49-F238E27FC236}">
                <a16:creationId xmlns:a16="http://schemas.microsoft.com/office/drawing/2014/main" id="{34B3CFD1-7C90-1162-B75A-B7891ED7C16A}"/>
              </a:ext>
            </a:extLst>
          </p:cNvPr>
          <p:cNvSpPr/>
          <p:nvPr/>
        </p:nvSpPr>
        <p:spPr>
          <a:xfrm>
            <a:off x="334294" y="3206545"/>
            <a:ext cx="2900517" cy="1335958"/>
          </a:xfrm>
          <a:prstGeom prst="wedgeRoundRectCallout">
            <a:avLst>
              <a:gd name="adj1" fmla="val 49204"/>
              <a:gd name="adj2" fmla="val 764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rPr>
              <a:t>More opportunities for progression.</a:t>
            </a:r>
          </a:p>
          <a:p>
            <a:r>
              <a:rPr lang="en-GB" sz="1400">
                <a:solidFill>
                  <a:schemeClr val="tx1"/>
                </a:solidFill>
              </a:rPr>
              <a:t>Representative and DPP coaches to observe club matches during the season </a:t>
            </a:r>
          </a:p>
        </p:txBody>
      </p:sp>
      <p:sp>
        <p:nvSpPr>
          <p:cNvPr id="15" name="Speech Bubble: Rectangle with Corners Rounded 14">
            <a:extLst>
              <a:ext uri="{FF2B5EF4-FFF2-40B4-BE49-F238E27FC236}">
                <a16:creationId xmlns:a16="http://schemas.microsoft.com/office/drawing/2014/main" id="{D2FE068A-D9D1-D5E0-E95E-9EE2FD8FE5A2}"/>
              </a:ext>
            </a:extLst>
          </p:cNvPr>
          <p:cNvSpPr/>
          <p:nvPr/>
        </p:nvSpPr>
        <p:spPr>
          <a:xfrm>
            <a:off x="334294" y="5128752"/>
            <a:ext cx="2802195" cy="937751"/>
          </a:xfrm>
          <a:prstGeom prst="wedgeRoundRectCallout">
            <a:avLst>
              <a:gd name="adj1" fmla="val 49204"/>
              <a:gd name="adj2" fmla="val 76434"/>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Favouritism</a:t>
            </a:r>
          </a:p>
          <a:p>
            <a:r>
              <a:rPr lang="en-GB" sz="1400">
                <a:solidFill>
                  <a:schemeClr val="tx1"/>
                </a:solidFill>
              </a:rPr>
              <a:t>Less favouritism to certain players, including coaches’ children.</a:t>
            </a:r>
          </a:p>
        </p:txBody>
      </p:sp>
      <p:sp>
        <p:nvSpPr>
          <p:cNvPr id="16" name="Speech Bubble: Rectangle with Corners Rounded 15">
            <a:extLst>
              <a:ext uri="{FF2B5EF4-FFF2-40B4-BE49-F238E27FC236}">
                <a16:creationId xmlns:a16="http://schemas.microsoft.com/office/drawing/2014/main" id="{32C980A8-EE9E-5BF9-0D63-DF6D8FADBC9B}"/>
              </a:ext>
            </a:extLst>
          </p:cNvPr>
          <p:cNvSpPr/>
          <p:nvPr/>
        </p:nvSpPr>
        <p:spPr>
          <a:xfrm>
            <a:off x="3610897" y="5278031"/>
            <a:ext cx="3765753" cy="1075403"/>
          </a:xfrm>
          <a:prstGeom prst="wedgeRoundRectCallout">
            <a:avLst>
              <a:gd name="adj1" fmla="val 22454"/>
              <a:gd name="adj2" fmla="val 828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More opportunities for young people to get involved in the running of the club</a:t>
            </a:r>
          </a:p>
          <a:p>
            <a:r>
              <a:rPr lang="en-GB" sz="1400">
                <a:solidFill>
                  <a:schemeClr val="tx1"/>
                </a:solidFill>
              </a:rPr>
              <a:t>More coaching and refereeing courses at the club for young people.</a:t>
            </a:r>
          </a:p>
        </p:txBody>
      </p:sp>
      <p:sp>
        <p:nvSpPr>
          <p:cNvPr id="17" name="Speech Bubble: Rectangle with Corners Rounded 16">
            <a:extLst>
              <a:ext uri="{FF2B5EF4-FFF2-40B4-BE49-F238E27FC236}">
                <a16:creationId xmlns:a16="http://schemas.microsoft.com/office/drawing/2014/main" id="{CB551B19-05D2-76A3-E3C4-224C7BEC14C1}"/>
              </a:ext>
            </a:extLst>
          </p:cNvPr>
          <p:cNvSpPr/>
          <p:nvPr/>
        </p:nvSpPr>
        <p:spPr>
          <a:xfrm>
            <a:off x="3714134" y="4542503"/>
            <a:ext cx="3465871" cy="524796"/>
          </a:xfrm>
          <a:prstGeom prst="wedgeRoundRectCallout">
            <a:avLst>
              <a:gd name="adj1" fmla="val 32554"/>
              <a:gd name="adj2" fmla="val 65463"/>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Coaches that include the needs of ALL players</a:t>
            </a:r>
          </a:p>
        </p:txBody>
      </p:sp>
      <p:sp>
        <p:nvSpPr>
          <p:cNvPr id="18" name="Speech Bubble: Rectangle with Corners Rounded 17">
            <a:extLst>
              <a:ext uri="{FF2B5EF4-FFF2-40B4-BE49-F238E27FC236}">
                <a16:creationId xmlns:a16="http://schemas.microsoft.com/office/drawing/2014/main" id="{3700A284-B38F-DE4F-514D-BB8C25500FD6}"/>
              </a:ext>
            </a:extLst>
          </p:cNvPr>
          <p:cNvSpPr/>
          <p:nvPr/>
        </p:nvSpPr>
        <p:spPr>
          <a:xfrm>
            <a:off x="8664677" y="177642"/>
            <a:ext cx="1622324" cy="653845"/>
          </a:xfrm>
          <a:prstGeom prst="wedgeRoundRectCallout">
            <a:avLst>
              <a:gd name="adj1" fmla="val -46389"/>
              <a:gd name="adj2" fmla="val 69611"/>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don’t</a:t>
            </a:r>
            <a:r>
              <a:rPr lang="en-GB" b="1">
                <a:solidFill>
                  <a:schemeClr val="tx1"/>
                </a:solidFill>
              </a:rPr>
              <a:t> like</a:t>
            </a:r>
          </a:p>
        </p:txBody>
      </p:sp>
      <p:sp>
        <p:nvSpPr>
          <p:cNvPr id="3" name="Speech Bubble: Rectangle with Corners Rounded 2">
            <a:extLst>
              <a:ext uri="{FF2B5EF4-FFF2-40B4-BE49-F238E27FC236}">
                <a16:creationId xmlns:a16="http://schemas.microsoft.com/office/drawing/2014/main" id="{E9A70F52-4F3A-DED4-4A7E-E1436BE6AEAD}"/>
              </a:ext>
            </a:extLst>
          </p:cNvPr>
          <p:cNvSpPr/>
          <p:nvPr/>
        </p:nvSpPr>
        <p:spPr>
          <a:xfrm>
            <a:off x="10468893" y="177642"/>
            <a:ext cx="1622324" cy="653845"/>
          </a:xfrm>
          <a:prstGeom prst="wedgeRoundRectCallout">
            <a:avLst>
              <a:gd name="adj1" fmla="val -46389"/>
              <a:gd name="adj2" fmla="val 6961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Opportunities</a:t>
            </a:r>
            <a:r>
              <a:rPr lang="en-GB" sz="1600">
                <a:solidFill>
                  <a:schemeClr val="tx1"/>
                </a:solidFill>
              </a:rPr>
              <a:t>.</a:t>
            </a:r>
          </a:p>
        </p:txBody>
      </p:sp>
      <p:sp>
        <p:nvSpPr>
          <p:cNvPr id="4" name="Speech Bubble: Rectangle with Corners Rounded 3">
            <a:extLst>
              <a:ext uri="{FF2B5EF4-FFF2-40B4-BE49-F238E27FC236}">
                <a16:creationId xmlns:a16="http://schemas.microsoft.com/office/drawing/2014/main" id="{3CEDC94F-7F63-8739-C83A-AB56F0916832}"/>
              </a:ext>
            </a:extLst>
          </p:cNvPr>
          <p:cNvSpPr/>
          <p:nvPr/>
        </p:nvSpPr>
        <p:spPr>
          <a:xfrm>
            <a:off x="3741173" y="2827831"/>
            <a:ext cx="3465872" cy="1257129"/>
          </a:xfrm>
          <a:prstGeom prst="wedgeRoundRectCallout">
            <a:avLst>
              <a:gd name="adj1" fmla="val 33611"/>
              <a:gd name="adj2" fmla="val 74122"/>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38BC1C-8EDE-3D50-1FF7-97201F23D539}"/>
              </a:ext>
            </a:extLst>
          </p:cNvPr>
          <p:cNvSpPr txBox="1"/>
          <p:nvPr/>
        </p:nvSpPr>
        <p:spPr>
          <a:xfrm>
            <a:off x="3859160" y="2859613"/>
            <a:ext cx="3190567" cy="1138773"/>
          </a:xfrm>
          <a:prstGeom prst="rect">
            <a:avLst/>
          </a:prstGeom>
          <a:noFill/>
        </p:spPr>
        <p:txBody>
          <a:bodyPr wrap="square" rtlCol="0">
            <a:spAutoFit/>
          </a:bodyPr>
          <a:lstStyle/>
          <a:p>
            <a:r>
              <a:rPr lang="en-GB" b="1"/>
              <a:t>Coaches who develop their skills.</a:t>
            </a:r>
          </a:p>
          <a:p>
            <a:r>
              <a:rPr lang="en-GB" sz="1600"/>
              <a:t>Making them able to guide and develop ambitious players.</a:t>
            </a:r>
          </a:p>
        </p:txBody>
      </p:sp>
      <p:sp>
        <p:nvSpPr>
          <p:cNvPr id="19" name="Speech Bubble: Rectangle with Corners Rounded 18">
            <a:extLst>
              <a:ext uri="{FF2B5EF4-FFF2-40B4-BE49-F238E27FC236}">
                <a16:creationId xmlns:a16="http://schemas.microsoft.com/office/drawing/2014/main" id="{D846DD52-5990-36BB-D648-1E3F4B0F9ED1}"/>
              </a:ext>
            </a:extLst>
          </p:cNvPr>
          <p:cNvSpPr/>
          <p:nvPr/>
        </p:nvSpPr>
        <p:spPr>
          <a:xfrm>
            <a:off x="7659328" y="3744149"/>
            <a:ext cx="3765753" cy="872408"/>
          </a:xfrm>
          <a:prstGeom prst="wedgeRoundRectCallout">
            <a:avLst>
              <a:gd name="adj1" fmla="val 8865"/>
              <a:gd name="adj2" fmla="val 82600"/>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79D8368-63A7-B1BA-EDAA-FCF6794D5E41}"/>
              </a:ext>
            </a:extLst>
          </p:cNvPr>
          <p:cNvSpPr txBox="1"/>
          <p:nvPr/>
        </p:nvSpPr>
        <p:spPr>
          <a:xfrm>
            <a:off x="7777316" y="3754783"/>
            <a:ext cx="3549445" cy="861774"/>
          </a:xfrm>
          <a:prstGeom prst="rect">
            <a:avLst/>
          </a:prstGeom>
          <a:noFill/>
        </p:spPr>
        <p:txBody>
          <a:bodyPr wrap="square" rtlCol="0">
            <a:spAutoFit/>
          </a:bodyPr>
          <a:lstStyle/>
          <a:p>
            <a:r>
              <a:rPr lang="en-GB" b="1"/>
              <a:t>Fewer gaps between matches.</a:t>
            </a:r>
          </a:p>
          <a:p>
            <a:r>
              <a:rPr lang="en-GB" sz="1600"/>
              <a:t>Lack of fixtures (often caused by ow numbers) is demotivating.</a:t>
            </a:r>
          </a:p>
        </p:txBody>
      </p:sp>
      <p:sp>
        <p:nvSpPr>
          <p:cNvPr id="21" name="Speech Bubble: Rectangle with Corners Rounded 20">
            <a:extLst>
              <a:ext uri="{FF2B5EF4-FFF2-40B4-BE49-F238E27FC236}">
                <a16:creationId xmlns:a16="http://schemas.microsoft.com/office/drawing/2014/main" id="{81852059-1FC4-F543-756F-CC142B833579}"/>
              </a:ext>
            </a:extLst>
          </p:cNvPr>
          <p:cNvSpPr/>
          <p:nvPr/>
        </p:nvSpPr>
        <p:spPr>
          <a:xfrm>
            <a:off x="7669161" y="5051321"/>
            <a:ext cx="3765753" cy="512013"/>
          </a:xfrm>
          <a:prstGeom prst="wedgeRoundRectCallout">
            <a:avLst>
              <a:gd name="adj1" fmla="val 22454"/>
              <a:gd name="adj2" fmla="val 828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Listen to young people about what fixtures they would like.</a:t>
            </a:r>
          </a:p>
        </p:txBody>
      </p:sp>
      <p:sp>
        <p:nvSpPr>
          <p:cNvPr id="22" name="Speech Bubble: Rectangle with Corners Rounded 21">
            <a:extLst>
              <a:ext uri="{FF2B5EF4-FFF2-40B4-BE49-F238E27FC236}">
                <a16:creationId xmlns:a16="http://schemas.microsoft.com/office/drawing/2014/main" id="{DA48E381-62EF-32AC-56F9-69242E0CF8F1}"/>
              </a:ext>
            </a:extLst>
          </p:cNvPr>
          <p:cNvSpPr/>
          <p:nvPr/>
        </p:nvSpPr>
        <p:spPr>
          <a:xfrm>
            <a:off x="7669161" y="5921790"/>
            <a:ext cx="3765753" cy="512013"/>
          </a:xfrm>
          <a:prstGeom prst="wedgeRoundRectCallout">
            <a:avLst>
              <a:gd name="adj1" fmla="val 22454"/>
              <a:gd name="adj2" fmla="val 82834"/>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More fixtures that motivate teams.</a:t>
            </a:r>
          </a:p>
          <a:p>
            <a:r>
              <a:rPr lang="en-GB" sz="1400">
                <a:solidFill>
                  <a:schemeClr val="tx1"/>
                </a:solidFill>
              </a:rPr>
              <a:t>League structure?</a:t>
            </a:r>
          </a:p>
        </p:txBody>
      </p:sp>
    </p:spTree>
    <p:extLst>
      <p:ext uri="{BB962C8B-B14F-4D97-AF65-F5344CB8AC3E}">
        <p14:creationId xmlns:p14="http://schemas.microsoft.com/office/powerpoint/2010/main" val="6593722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9C12C-D7D2-B4B7-C9E2-41D3D34433B3}"/>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70872E73-EA54-6564-1D94-E6324D769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EBDD14AB-67D1-D624-988C-1D6D2C8254BB}"/>
              </a:ext>
            </a:extLst>
          </p:cNvPr>
          <p:cNvSpPr txBox="1"/>
          <p:nvPr/>
        </p:nvSpPr>
        <p:spPr>
          <a:xfrm>
            <a:off x="2590800" y="504566"/>
            <a:ext cx="9217742" cy="830997"/>
          </a:xfrm>
          <a:prstGeom prst="rect">
            <a:avLst/>
          </a:prstGeom>
          <a:noFill/>
        </p:spPr>
        <p:txBody>
          <a:bodyPr wrap="square" rtlCol="0">
            <a:spAutoFit/>
          </a:bodyPr>
          <a:lstStyle/>
          <a:p>
            <a:r>
              <a:rPr lang="en-GB" sz="4800" b="1">
                <a:solidFill>
                  <a:srgbClr val="156082"/>
                </a:solidFill>
              </a:rPr>
              <a:t>Discipline</a:t>
            </a:r>
          </a:p>
        </p:txBody>
      </p:sp>
      <p:sp>
        <p:nvSpPr>
          <p:cNvPr id="6" name="Speech Bubble: Rectangle with Corners Rounded 5">
            <a:extLst>
              <a:ext uri="{FF2B5EF4-FFF2-40B4-BE49-F238E27FC236}">
                <a16:creationId xmlns:a16="http://schemas.microsoft.com/office/drawing/2014/main" id="{C963458C-C825-E9AB-D839-6013DF25DE1D}"/>
              </a:ext>
            </a:extLst>
          </p:cNvPr>
          <p:cNvSpPr/>
          <p:nvPr/>
        </p:nvSpPr>
        <p:spPr>
          <a:xfrm>
            <a:off x="334296" y="1877963"/>
            <a:ext cx="2900517" cy="697778"/>
          </a:xfrm>
          <a:prstGeom prst="wedgeRoundRectCallout">
            <a:avLst>
              <a:gd name="adj1" fmla="val 49204"/>
              <a:gd name="adj2" fmla="val 76434"/>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95A36B6-D400-9F2D-8947-5F75FF5B07D4}"/>
              </a:ext>
            </a:extLst>
          </p:cNvPr>
          <p:cNvSpPr txBox="1"/>
          <p:nvPr/>
        </p:nvSpPr>
        <p:spPr>
          <a:xfrm>
            <a:off x="373626" y="1859440"/>
            <a:ext cx="2861187" cy="646331"/>
          </a:xfrm>
          <a:prstGeom prst="rect">
            <a:avLst/>
          </a:prstGeom>
          <a:noFill/>
        </p:spPr>
        <p:txBody>
          <a:bodyPr wrap="square" rtlCol="0">
            <a:spAutoFit/>
          </a:bodyPr>
          <a:lstStyle/>
          <a:p>
            <a:r>
              <a:rPr lang="en-GB" b="1"/>
              <a:t>Support for each player on the pitch</a:t>
            </a:r>
            <a:endParaRPr lang="en-GB" sz="1600"/>
          </a:p>
        </p:txBody>
      </p:sp>
      <p:sp>
        <p:nvSpPr>
          <p:cNvPr id="8" name="Speech Bubble: Rectangle with Corners Rounded 7">
            <a:extLst>
              <a:ext uri="{FF2B5EF4-FFF2-40B4-BE49-F238E27FC236}">
                <a16:creationId xmlns:a16="http://schemas.microsoft.com/office/drawing/2014/main" id="{E9FFE367-D90F-3860-B6C8-0E54AB00F87E}"/>
              </a:ext>
            </a:extLst>
          </p:cNvPr>
          <p:cNvSpPr/>
          <p:nvPr/>
        </p:nvSpPr>
        <p:spPr>
          <a:xfrm>
            <a:off x="3741173" y="1877962"/>
            <a:ext cx="3465872" cy="615553"/>
          </a:xfrm>
          <a:prstGeom prst="wedgeRoundRectCallout">
            <a:avLst>
              <a:gd name="adj1" fmla="val 33611"/>
              <a:gd name="adj2" fmla="val 74122"/>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7251999-20E3-69DD-1AAE-AB44B312ACA9}"/>
              </a:ext>
            </a:extLst>
          </p:cNvPr>
          <p:cNvSpPr txBox="1"/>
          <p:nvPr/>
        </p:nvSpPr>
        <p:spPr>
          <a:xfrm>
            <a:off x="3898491" y="1877962"/>
            <a:ext cx="3190567" cy="646331"/>
          </a:xfrm>
          <a:prstGeom prst="rect">
            <a:avLst/>
          </a:prstGeom>
          <a:noFill/>
        </p:spPr>
        <p:txBody>
          <a:bodyPr wrap="square" rtlCol="0">
            <a:spAutoFit/>
          </a:bodyPr>
          <a:lstStyle/>
          <a:p>
            <a:r>
              <a:rPr lang="en-GB" b="1"/>
              <a:t>Controlling anger, especially once we leave the pitch</a:t>
            </a:r>
            <a:r>
              <a:rPr lang="en-GB" sz="1600"/>
              <a:t>.</a:t>
            </a:r>
          </a:p>
        </p:txBody>
      </p:sp>
      <p:sp>
        <p:nvSpPr>
          <p:cNvPr id="11" name="Speech Bubble: Rectangle with Corners Rounded 10">
            <a:extLst>
              <a:ext uri="{FF2B5EF4-FFF2-40B4-BE49-F238E27FC236}">
                <a16:creationId xmlns:a16="http://schemas.microsoft.com/office/drawing/2014/main" id="{31C1895C-4EAB-4928-7FDD-7489DC6F717D}"/>
              </a:ext>
            </a:extLst>
          </p:cNvPr>
          <p:cNvSpPr/>
          <p:nvPr/>
        </p:nvSpPr>
        <p:spPr>
          <a:xfrm>
            <a:off x="7659329" y="1855976"/>
            <a:ext cx="3765753" cy="719765"/>
          </a:xfrm>
          <a:prstGeom prst="wedgeRoundRectCallout">
            <a:avLst>
              <a:gd name="adj1" fmla="val 10432"/>
              <a:gd name="adj2" fmla="val 69288"/>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EFCF682-1397-2FA6-0677-F04D90A2C398}"/>
              </a:ext>
            </a:extLst>
          </p:cNvPr>
          <p:cNvSpPr txBox="1"/>
          <p:nvPr/>
        </p:nvSpPr>
        <p:spPr>
          <a:xfrm>
            <a:off x="7777316" y="1877962"/>
            <a:ext cx="3549445" cy="646331"/>
          </a:xfrm>
          <a:prstGeom prst="rect">
            <a:avLst/>
          </a:prstGeom>
          <a:noFill/>
        </p:spPr>
        <p:txBody>
          <a:bodyPr wrap="square" rtlCol="0">
            <a:spAutoFit/>
          </a:bodyPr>
          <a:lstStyle/>
          <a:p>
            <a:r>
              <a:rPr lang="en-GB" b="1"/>
              <a:t>Referees listening to the concerns of young players.</a:t>
            </a:r>
          </a:p>
        </p:txBody>
      </p:sp>
      <p:sp>
        <p:nvSpPr>
          <p:cNvPr id="13" name="Speech Bubble: Rectangle with Corners Rounded 12">
            <a:extLst>
              <a:ext uri="{FF2B5EF4-FFF2-40B4-BE49-F238E27FC236}">
                <a16:creationId xmlns:a16="http://schemas.microsoft.com/office/drawing/2014/main" id="{A8A7B13A-2FD2-421C-23EE-121C5EE9B26D}"/>
              </a:ext>
            </a:extLst>
          </p:cNvPr>
          <p:cNvSpPr/>
          <p:nvPr/>
        </p:nvSpPr>
        <p:spPr>
          <a:xfrm>
            <a:off x="6759678" y="177642"/>
            <a:ext cx="1622324" cy="653845"/>
          </a:xfrm>
          <a:prstGeom prst="wedgeRoundRectCallout">
            <a:avLst>
              <a:gd name="adj1" fmla="val -46389"/>
              <a:gd name="adj2" fmla="val 69611"/>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like</a:t>
            </a:r>
            <a:r>
              <a:rPr lang="en-GB" b="1">
                <a:solidFill>
                  <a:schemeClr val="tx1"/>
                </a:solidFill>
              </a:rPr>
              <a:t> to see.</a:t>
            </a:r>
          </a:p>
        </p:txBody>
      </p:sp>
      <p:sp>
        <p:nvSpPr>
          <p:cNvPr id="18" name="Speech Bubble: Rectangle with Corners Rounded 17">
            <a:extLst>
              <a:ext uri="{FF2B5EF4-FFF2-40B4-BE49-F238E27FC236}">
                <a16:creationId xmlns:a16="http://schemas.microsoft.com/office/drawing/2014/main" id="{F0912CFE-5416-4A89-CE73-03B03E6A3D50}"/>
              </a:ext>
            </a:extLst>
          </p:cNvPr>
          <p:cNvSpPr/>
          <p:nvPr/>
        </p:nvSpPr>
        <p:spPr>
          <a:xfrm>
            <a:off x="8664677" y="177642"/>
            <a:ext cx="1622324" cy="653845"/>
          </a:xfrm>
          <a:prstGeom prst="wedgeRoundRectCallout">
            <a:avLst>
              <a:gd name="adj1" fmla="val -46389"/>
              <a:gd name="adj2" fmla="val 69611"/>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don’t</a:t>
            </a:r>
            <a:r>
              <a:rPr lang="en-GB" b="1">
                <a:solidFill>
                  <a:schemeClr val="tx1"/>
                </a:solidFill>
              </a:rPr>
              <a:t> like</a:t>
            </a:r>
          </a:p>
        </p:txBody>
      </p:sp>
      <p:sp>
        <p:nvSpPr>
          <p:cNvPr id="3" name="Speech Bubble: Rectangle with Corners Rounded 2">
            <a:extLst>
              <a:ext uri="{FF2B5EF4-FFF2-40B4-BE49-F238E27FC236}">
                <a16:creationId xmlns:a16="http://schemas.microsoft.com/office/drawing/2014/main" id="{A7E1619B-E9C4-4C8E-BAB4-0C058DC15C16}"/>
              </a:ext>
            </a:extLst>
          </p:cNvPr>
          <p:cNvSpPr/>
          <p:nvPr/>
        </p:nvSpPr>
        <p:spPr>
          <a:xfrm>
            <a:off x="10468893" y="177642"/>
            <a:ext cx="1622324" cy="653845"/>
          </a:xfrm>
          <a:prstGeom prst="wedgeRoundRectCallout">
            <a:avLst>
              <a:gd name="adj1" fmla="val -46389"/>
              <a:gd name="adj2" fmla="val 6961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Opportunities</a:t>
            </a:r>
            <a:r>
              <a:rPr lang="en-GB" sz="1600">
                <a:solidFill>
                  <a:schemeClr val="tx1"/>
                </a:solidFill>
              </a:rPr>
              <a:t>.</a:t>
            </a:r>
          </a:p>
        </p:txBody>
      </p:sp>
    </p:spTree>
    <p:extLst>
      <p:ext uri="{BB962C8B-B14F-4D97-AF65-F5344CB8AC3E}">
        <p14:creationId xmlns:p14="http://schemas.microsoft.com/office/powerpoint/2010/main" val="1002303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DFA5-AF05-1B53-1FE9-4A7522BB6840}"/>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1AC7DCA0-3FAA-09E6-1A09-4ED731FE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3DE686FF-0649-CEDF-FEE0-187E4BC96506}"/>
              </a:ext>
            </a:extLst>
          </p:cNvPr>
          <p:cNvSpPr txBox="1"/>
          <p:nvPr/>
        </p:nvSpPr>
        <p:spPr>
          <a:xfrm>
            <a:off x="2355665" y="456967"/>
            <a:ext cx="9217742" cy="830997"/>
          </a:xfrm>
          <a:prstGeom prst="rect">
            <a:avLst/>
          </a:prstGeom>
          <a:noFill/>
        </p:spPr>
        <p:txBody>
          <a:bodyPr wrap="square" rtlCol="0">
            <a:spAutoFit/>
          </a:bodyPr>
          <a:lstStyle/>
          <a:p>
            <a:r>
              <a:rPr lang="en-GB" sz="4800" b="1">
                <a:solidFill>
                  <a:srgbClr val="156082"/>
                </a:solidFill>
              </a:rPr>
              <a:t>Sportsmanship</a:t>
            </a:r>
          </a:p>
        </p:txBody>
      </p:sp>
      <p:sp>
        <p:nvSpPr>
          <p:cNvPr id="13" name="Speech Bubble: Rectangle with Corners Rounded 12">
            <a:extLst>
              <a:ext uri="{FF2B5EF4-FFF2-40B4-BE49-F238E27FC236}">
                <a16:creationId xmlns:a16="http://schemas.microsoft.com/office/drawing/2014/main" id="{F1F01B97-D069-BAD8-AAA5-9483DF84599B}"/>
              </a:ext>
            </a:extLst>
          </p:cNvPr>
          <p:cNvSpPr/>
          <p:nvPr/>
        </p:nvSpPr>
        <p:spPr>
          <a:xfrm>
            <a:off x="6759678" y="177642"/>
            <a:ext cx="1622324" cy="653845"/>
          </a:xfrm>
          <a:prstGeom prst="wedgeRoundRectCallout">
            <a:avLst>
              <a:gd name="adj1" fmla="val -46389"/>
              <a:gd name="adj2" fmla="val 69611"/>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like</a:t>
            </a:r>
            <a:r>
              <a:rPr lang="en-GB" b="1">
                <a:solidFill>
                  <a:schemeClr val="tx1"/>
                </a:solidFill>
              </a:rPr>
              <a:t> to see.</a:t>
            </a:r>
          </a:p>
        </p:txBody>
      </p:sp>
      <p:sp>
        <p:nvSpPr>
          <p:cNvPr id="18" name="Speech Bubble: Rectangle with Corners Rounded 17">
            <a:extLst>
              <a:ext uri="{FF2B5EF4-FFF2-40B4-BE49-F238E27FC236}">
                <a16:creationId xmlns:a16="http://schemas.microsoft.com/office/drawing/2014/main" id="{1707526F-A959-CC07-9412-BB12CA2401C5}"/>
              </a:ext>
            </a:extLst>
          </p:cNvPr>
          <p:cNvSpPr/>
          <p:nvPr/>
        </p:nvSpPr>
        <p:spPr>
          <a:xfrm>
            <a:off x="8664677" y="177642"/>
            <a:ext cx="1622324" cy="653845"/>
          </a:xfrm>
          <a:prstGeom prst="wedgeRoundRectCallout">
            <a:avLst>
              <a:gd name="adj1" fmla="val -46389"/>
              <a:gd name="adj2" fmla="val 69611"/>
              <a:gd name="adj3" fmla="val 16667"/>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What we </a:t>
            </a:r>
            <a:r>
              <a:rPr lang="en-GB" b="1" i="1" u="sng">
                <a:solidFill>
                  <a:schemeClr val="tx1"/>
                </a:solidFill>
              </a:rPr>
              <a:t>don’t</a:t>
            </a:r>
            <a:r>
              <a:rPr lang="en-GB" b="1">
                <a:solidFill>
                  <a:schemeClr val="tx1"/>
                </a:solidFill>
              </a:rPr>
              <a:t> like</a:t>
            </a:r>
          </a:p>
        </p:txBody>
      </p:sp>
      <p:sp>
        <p:nvSpPr>
          <p:cNvPr id="3" name="Speech Bubble: Rectangle with Corners Rounded 2">
            <a:extLst>
              <a:ext uri="{FF2B5EF4-FFF2-40B4-BE49-F238E27FC236}">
                <a16:creationId xmlns:a16="http://schemas.microsoft.com/office/drawing/2014/main" id="{21725297-BB96-87AA-3F31-7C38AFA8E518}"/>
              </a:ext>
            </a:extLst>
          </p:cNvPr>
          <p:cNvSpPr/>
          <p:nvPr/>
        </p:nvSpPr>
        <p:spPr>
          <a:xfrm>
            <a:off x="10468893" y="177642"/>
            <a:ext cx="1622324" cy="653845"/>
          </a:xfrm>
          <a:prstGeom prst="wedgeRoundRectCallout">
            <a:avLst>
              <a:gd name="adj1" fmla="val -46389"/>
              <a:gd name="adj2" fmla="val 69611"/>
              <a:gd name="adj3" fmla="val 16667"/>
            </a:avLst>
          </a:prstGeom>
          <a:solidFill>
            <a:srgbClr val="FAFD9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Opportunities</a:t>
            </a:r>
            <a:r>
              <a:rPr lang="en-GB" sz="1600">
                <a:solidFill>
                  <a:schemeClr val="tx1"/>
                </a:solidFill>
              </a:rPr>
              <a:t>.</a:t>
            </a:r>
          </a:p>
        </p:txBody>
      </p:sp>
      <p:sp>
        <p:nvSpPr>
          <p:cNvPr id="4" name="Speech Bubble: Rectangle with Corners Rounded 3">
            <a:extLst>
              <a:ext uri="{FF2B5EF4-FFF2-40B4-BE49-F238E27FC236}">
                <a16:creationId xmlns:a16="http://schemas.microsoft.com/office/drawing/2014/main" id="{9318D8BE-C0E0-A85B-4EA4-9EE7F0B3BE97}"/>
              </a:ext>
            </a:extLst>
          </p:cNvPr>
          <p:cNvSpPr/>
          <p:nvPr/>
        </p:nvSpPr>
        <p:spPr>
          <a:xfrm>
            <a:off x="304341" y="1877706"/>
            <a:ext cx="2900517" cy="1275735"/>
          </a:xfrm>
          <a:prstGeom prst="wedgeRoundRectCallout">
            <a:avLst>
              <a:gd name="adj1" fmla="val 49204"/>
              <a:gd name="adj2" fmla="val 76434"/>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F9D861A-DDCA-17BC-1273-4EC099D91F29}"/>
              </a:ext>
            </a:extLst>
          </p:cNvPr>
          <p:cNvSpPr txBox="1"/>
          <p:nvPr/>
        </p:nvSpPr>
        <p:spPr>
          <a:xfrm>
            <a:off x="414954" y="1877706"/>
            <a:ext cx="2861187" cy="1200329"/>
          </a:xfrm>
          <a:prstGeom prst="rect">
            <a:avLst/>
          </a:prstGeom>
          <a:noFill/>
        </p:spPr>
        <p:txBody>
          <a:bodyPr wrap="square" rtlCol="0">
            <a:spAutoFit/>
          </a:bodyPr>
          <a:lstStyle/>
          <a:p>
            <a:r>
              <a:rPr lang="en-GB" b="1"/>
              <a:t>Supporting new players.</a:t>
            </a:r>
          </a:p>
          <a:p>
            <a:r>
              <a:rPr lang="en-GB"/>
              <a:t>Experienced players and coaches supporting new players.</a:t>
            </a:r>
          </a:p>
        </p:txBody>
      </p:sp>
      <p:sp>
        <p:nvSpPr>
          <p:cNvPr id="14" name="Speech Bubble: Rectangle with Corners Rounded 13">
            <a:extLst>
              <a:ext uri="{FF2B5EF4-FFF2-40B4-BE49-F238E27FC236}">
                <a16:creationId xmlns:a16="http://schemas.microsoft.com/office/drawing/2014/main" id="{BA17C9AD-A5CE-933D-A57D-63CA0568F37E}"/>
              </a:ext>
            </a:extLst>
          </p:cNvPr>
          <p:cNvSpPr/>
          <p:nvPr/>
        </p:nvSpPr>
        <p:spPr>
          <a:xfrm>
            <a:off x="3741173" y="1877962"/>
            <a:ext cx="3161072" cy="1995948"/>
          </a:xfrm>
          <a:prstGeom prst="wedgeRoundRectCallout">
            <a:avLst>
              <a:gd name="adj1" fmla="val 37344"/>
              <a:gd name="adj2" fmla="val 64496"/>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6420F39-0C14-CF23-9CD5-2F8A399DCF56}"/>
              </a:ext>
            </a:extLst>
          </p:cNvPr>
          <p:cNvSpPr txBox="1"/>
          <p:nvPr/>
        </p:nvSpPr>
        <p:spPr>
          <a:xfrm>
            <a:off x="3898491" y="1877962"/>
            <a:ext cx="2861187" cy="1846659"/>
          </a:xfrm>
          <a:prstGeom prst="rect">
            <a:avLst/>
          </a:prstGeom>
          <a:noFill/>
        </p:spPr>
        <p:txBody>
          <a:bodyPr wrap="square" rtlCol="0">
            <a:spAutoFit/>
          </a:bodyPr>
          <a:lstStyle/>
          <a:p>
            <a:r>
              <a:rPr lang="en-GB" b="1"/>
              <a:t>Inclusivity.</a:t>
            </a:r>
          </a:p>
          <a:p>
            <a:r>
              <a:rPr lang="en-GB" sz="1600"/>
              <a:t>Players, coaches and referees supporting players who may struggle in certain conditions e.g. pausing for asthmatic or even both sides assisting a player during a game.</a:t>
            </a:r>
          </a:p>
        </p:txBody>
      </p:sp>
      <p:sp>
        <p:nvSpPr>
          <p:cNvPr id="19" name="Speech Bubble: Rectangle with Corners Rounded 18">
            <a:extLst>
              <a:ext uri="{FF2B5EF4-FFF2-40B4-BE49-F238E27FC236}">
                <a16:creationId xmlns:a16="http://schemas.microsoft.com/office/drawing/2014/main" id="{301912A5-6558-02E9-264D-252D3E9E49D3}"/>
              </a:ext>
            </a:extLst>
          </p:cNvPr>
          <p:cNvSpPr/>
          <p:nvPr/>
        </p:nvSpPr>
        <p:spPr>
          <a:xfrm>
            <a:off x="334296" y="3429001"/>
            <a:ext cx="2078364" cy="592394"/>
          </a:xfrm>
          <a:prstGeom prst="wedgeRoundRectCallout">
            <a:avLst>
              <a:gd name="adj1" fmla="val 49204"/>
              <a:gd name="adj2" fmla="val 76434"/>
              <a:gd name="adj3" fmla="val 16667"/>
            </a:avLst>
          </a:prstGeom>
          <a:solidFill>
            <a:schemeClr val="accent3">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Friendly training.</a:t>
            </a:r>
          </a:p>
        </p:txBody>
      </p:sp>
    </p:spTree>
    <p:extLst>
      <p:ext uri="{BB962C8B-B14F-4D97-AF65-F5344CB8AC3E}">
        <p14:creationId xmlns:p14="http://schemas.microsoft.com/office/powerpoint/2010/main" val="26771081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BFF11-55F0-829E-0269-C43AF5EA426F}"/>
            </a:ext>
          </a:extLst>
        </p:cNvPr>
        <p:cNvGrpSpPr/>
        <p:nvPr/>
      </p:nvGrpSpPr>
      <p:grpSpPr>
        <a:xfrm>
          <a:off x="0" y="0"/>
          <a:ext cx="0" cy="0"/>
          <a:chOff x="0" y="0"/>
          <a:chExt cx="0" cy="0"/>
        </a:xfrm>
      </p:grpSpPr>
      <p:pic>
        <p:nvPicPr>
          <p:cNvPr id="4" name="Picture 3" descr="A logo with people holding a ball&#10;&#10;Description automatically generated">
            <a:extLst>
              <a:ext uri="{FF2B5EF4-FFF2-40B4-BE49-F238E27FC236}">
                <a16:creationId xmlns:a16="http://schemas.microsoft.com/office/drawing/2014/main" id="{F058B33B-F83F-318B-C17B-5525A6F9A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
        <p:nvSpPr>
          <p:cNvPr id="5" name="TextBox 4">
            <a:extLst>
              <a:ext uri="{FF2B5EF4-FFF2-40B4-BE49-F238E27FC236}">
                <a16:creationId xmlns:a16="http://schemas.microsoft.com/office/drawing/2014/main" id="{C192678B-62BC-0DFF-0EE3-7A628CE1B327}"/>
              </a:ext>
            </a:extLst>
          </p:cNvPr>
          <p:cNvSpPr txBox="1"/>
          <p:nvPr/>
        </p:nvSpPr>
        <p:spPr>
          <a:xfrm>
            <a:off x="2218327" y="2228671"/>
            <a:ext cx="8101330" cy="1200329"/>
          </a:xfrm>
          <a:prstGeom prst="rect">
            <a:avLst/>
          </a:prstGeom>
          <a:noFill/>
        </p:spPr>
        <p:txBody>
          <a:bodyPr wrap="square" rtlCol="0">
            <a:spAutoFit/>
          </a:bodyPr>
          <a:lstStyle/>
          <a:p>
            <a:r>
              <a:rPr lang="en-GB" sz="7200" b="1">
                <a:solidFill>
                  <a:srgbClr val="156082"/>
                </a:solidFill>
              </a:rPr>
              <a:t>NLD Youth Council</a:t>
            </a:r>
          </a:p>
        </p:txBody>
      </p:sp>
    </p:spTree>
    <p:extLst>
      <p:ext uri="{BB962C8B-B14F-4D97-AF65-F5344CB8AC3E}">
        <p14:creationId xmlns:p14="http://schemas.microsoft.com/office/powerpoint/2010/main" val="3428244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DFA5-AF05-1B53-1FE9-4A7522BB6840}"/>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1AC7DCA0-3FAA-09E6-1A09-4ED731FE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3DE686FF-0649-CEDF-FEE0-187E4BC96506}"/>
              </a:ext>
            </a:extLst>
          </p:cNvPr>
          <p:cNvSpPr txBox="1"/>
          <p:nvPr/>
        </p:nvSpPr>
        <p:spPr>
          <a:xfrm>
            <a:off x="2355665" y="456967"/>
            <a:ext cx="9217742" cy="1569660"/>
          </a:xfrm>
          <a:prstGeom prst="rect">
            <a:avLst/>
          </a:prstGeom>
          <a:noFill/>
        </p:spPr>
        <p:txBody>
          <a:bodyPr wrap="square" lIns="91440" tIns="45720" rIns="91440" bIns="45720" rtlCol="0" anchor="t">
            <a:spAutoFit/>
          </a:bodyPr>
          <a:lstStyle/>
          <a:p>
            <a:r>
              <a:rPr lang="en-GB" sz="4800" b="1">
                <a:solidFill>
                  <a:srgbClr val="156082"/>
                </a:solidFill>
              </a:rPr>
              <a:t>What could your club or organisation do?</a:t>
            </a:r>
          </a:p>
        </p:txBody>
      </p:sp>
      <p:pic>
        <p:nvPicPr>
          <p:cNvPr id="5" name="Picture 4" descr="A qr code with a few black squares&#10;&#10;Description automatically generated">
            <a:extLst>
              <a:ext uri="{FF2B5EF4-FFF2-40B4-BE49-F238E27FC236}">
                <a16:creationId xmlns:a16="http://schemas.microsoft.com/office/drawing/2014/main" id="{520732ED-AD9A-1915-AC0B-4113E94E204C}"/>
              </a:ext>
            </a:extLst>
          </p:cNvPr>
          <p:cNvPicPr>
            <a:picLocks noChangeAspect="1"/>
          </p:cNvPicPr>
          <p:nvPr/>
        </p:nvPicPr>
        <p:blipFill>
          <a:blip r:embed="rId4"/>
          <a:stretch>
            <a:fillRect/>
          </a:stretch>
        </p:blipFill>
        <p:spPr>
          <a:xfrm>
            <a:off x="5800769" y="2270897"/>
            <a:ext cx="4226011" cy="4243517"/>
          </a:xfrm>
          <a:prstGeom prst="rect">
            <a:avLst/>
          </a:prstGeom>
        </p:spPr>
      </p:pic>
      <p:sp>
        <p:nvSpPr>
          <p:cNvPr id="6" name="TextBox 5">
            <a:extLst>
              <a:ext uri="{FF2B5EF4-FFF2-40B4-BE49-F238E27FC236}">
                <a16:creationId xmlns:a16="http://schemas.microsoft.com/office/drawing/2014/main" id="{D21C7141-2335-5E62-906F-7C4E74CC7B05}"/>
              </a:ext>
            </a:extLst>
          </p:cNvPr>
          <p:cNvSpPr txBox="1"/>
          <p:nvPr/>
        </p:nvSpPr>
        <p:spPr>
          <a:xfrm>
            <a:off x="649146" y="2431831"/>
            <a:ext cx="45411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rPr>
              <a:t>In your groups, please discuss what your </a:t>
            </a:r>
            <a:r>
              <a:rPr lang="en-US" sz="2400" b="1" err="1">
                <a:solidFill>
                  <a:srgbClr val="FF0000"/>
                </a:solidFill>
              </a:rPr>
              <a:t>organisation</a:t>
            </a:r>
            <a:r>
              <a:rPr lang="en-US" sz="2400" b="1">
                <a:solidFill>
                  <a:srgbClr val="FF0000"/>
                </a:solidFill>
              </a:rPr>
              <a:t> can do to in relation to the Forum's observations and ideas.</a:t>
            </a:r>
          </a:p>
        </p:txBody>
      </p:sp>
      <p:sp>
        <p:nvSpPr>
          <p:cNvPr id="7" name="TextBox 6">
            <a:extLst>
              <a:ext uri="{FF2B5EF4-FFF2-40B4-BE49-F238E27FC236}">
                <a16:creationId xmlns:a16="http://schemas.microsoft.com/office/drawing/2014/main" id="{5D25B573-F188-F35B-9490-32FC44A4AC63}"/>
              </a:ext>
            </a:extLst>
          </p:cNvPr>
          <p:cNvSpPr txBox="1"/>
          <p:nvPr/>
        </p:nvSpPr>
        <p:spPr>
          <a:xfrm>
            <a:off x="645982" y="4092856"/>
            <a:ext cx="42424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5"/>
                </a:solidFill>
              </a:rPr>
              <a:t>Record your ideas on the Padlet – linked via this QR Code.</a:t>
            </a:r>
          </a:p>
        </p:txBody>
      </p:sp>
      <p:sp>
        <p:nvSpPr>
          <p:cNvPr id="8" name="TextBox 7">
            <a:extLst>
              <a:ext uri="{FF2B5EF4-FFF2-40B4-BE49-F238E27FC236}">
                <a16:creationId xmlns:a16="http://schemas.microsoft.com/office/drawing/2014/main" id="{776B4134-10B9-BF24-542E-081E88887F24}"/>
              </a:ext>
            </a:extLst>
          </p:cNvPr>
          <p:cNvSpPr txBox="1"/>
          <p:nvPr/>
        </p:nvSpPr>
        <p:spPr>
          <a:xfrm>
            <a:off x="664951" y="6075763"/>
            <a:ext cx="42424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B050"/>
                </a:solidFill>
              </a:rPr>
              <a:t>Session 1</a:t>
            </a:r>
            <a:endParaRPr lang="en-US" sz="2800">
              <a:solidFill>
                <a:srgbClr val="00B050"/>
              </a:solidFill>
            </a:endParaRPr>
          </a:p>
        </p:txBody>
      </p:sp>
      <p:sp>
        <p:nvSpPr>
          <p:cNvPr id="10" name="TextBox 9">
            <a:extLst>
              <a:ext uri="{FF2B5EF4-FFF2-40B4-BE49-F238E27FC236}">
                <a16:creationId xmlns:a16="http://schemas.microsoft.com/office/drawing/2014/main" id="{6CD24643-3FDE-23BD-FF7C-37D5214E3B4E}"/>
              </a:ext>
            </a:extLst>
          </p:cNvPr>
          <p:cNvSpPr txBox="1"/>
          <p:nvPr/>
        </p:nvSpPr>
        <p:spPr>
          <a:xfrm>
            <a:off x="653716" y="5341575"/>
            <a:ext cx="475848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hlinkClick r:id="rId5"/>
              </a:rPr>
              <a:t>https://lsf.padlet.org/timwilbraham/what-can-clubs-and-organisations-do-to-put-the-needs-of-youn-xqhuti2r9msphuq</a:t>
            </a:r>
          </a:p>
        </p:txBody>
      </p:sp>
    </p:spTree>
    <p:extLst>
      <p:ext uri="{BB962C8B-B14F-4D97-AF65-F5344CB8AC3E}">
        <p14:creationId xmlns:p14="http://schemas.microsoft.com/office/powerpoint/2010/main" val="16702816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DFA5-AF05-1B53-1FE9-4A7522BB6840}"/>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1AC7DCA0-3FAA-09E6-1A09-4ED731FE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2078364" cy="1717416"/>
          </a:xfrm>
          <a:prstGeom prst="rect">
            <a:avLst/>
          </a:prstGeom>
        </p:spPr>
      </p:pic>
      <p:sp>
        <p:nvSpPr>
          <p:cNvPr id="2" name="TextBox 1">
            <a:extLst>
              <a:ext uri="{FF2B5EF4-FFF2-40B4-BE49-F238E27FC236}">
                <a16:creationId xmlns:a16="http://schemas.microsoft.com/office/drawing/2014/main" id="{3DE686FF-0649-CEDF-FEE0-187E4BC96506}"/>
              </a:ext>
            </a:extLst>
          </p:cNvPr>
          <p:cNvSpPr txBox="1"/>
          <p:nvPr/>
        </p:nvSpPr>
        <p:spPr>
          <a:xfrm>
            <a:off x="2355665" y="456967"/>
            <a:ext cx="9217742" cy="1569660"/>
          </a:xfrm>
          <a:prstGeom prst="rect">
            <a:avLst/>
          </a:prstGeom>
          <a:noFill/>
        </p:spPr>
        <p:txBody>
          <a:bodyPr wrap="square" lIns="91440" tIns="45720" rIns="91440" bIns="45720" rtlCol="0" anchor="t">
            <a:spAutoFit/>
          </a:bodyPr>
          <a:lstStyle/>
          <a:p>
            <a:r>
              <a:rPr lang="en-GB" sz="4800" b="1">
                <a:solidFill>
                  <a:srgbClr val="156082"/>
                </a:solidFill>
              </a:rPr>
              <a:t>What could your club or organisation do?</a:t>
            </a:r>
          </a:p>
        </p:txBody>
      </p:sp>
      <p:sp>
        <p:nvSpPr>
          <p:cNvPr id="6" name="TextBox 5">
            <a:extLst>
              <a:ext uri="{FF2B5EF4-FFF2-40B4-BE49-F238E27FC236}">
                <a16:creationId xmlns:a16="http://schemas.microsoft.com/office/drawing/2014/main" id="{D21C7141-2335-5E62-906F-7C4E74CC7B05}"/>
              </a:ext>
            </a:extLst>
          </p:cNvPr>
          <p:cNvSpPr txBox="1"/>
          <p:nvPr/>
        </p:nvSpPr>
        <p:spPr>
          <a:xfrm>
            <a:off x="649146" y="2431831"/>
            <a:ext cx="45411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rPr>
              <a:t>In your groups, please discuss what your </a:t>
            </a:r>
            <a:r>
              <a:rPr lang="en-US" sz="2400" b="1" err="1">
                <a:solidFill>
                  <a:srgbClr val="FF0000"/>
                </a:solidFill>
              </a:rPr>
              <a:t>organisation</a:t>
            </a:r>
            <a:r>
              <a:rPr lang="en-US" sz="2400" b="1">
                <a:solidFill>
                  <a:srgbClr val="FF0000"/>
                </a:solidFill>
              </a:rPr>
              <a:t> can do to in relation to the Forum's observations and ideas.</a:t>
            </a:r>
          </a:p>
        </p:txBody>
      </p:sp>
      <p:sp>
        <p:nvSpPr>
          <p:cNvPr id="7" name="TextBox 6">
            <a:extLst>
              <a:ext uri="{FF2B5EF4-FFF2-40B4-BE49-F238E27FC236}">
                <a16:creationId xmlns:a16="http://schemas.microsoft.com/office/drawing/2014/main" id="{5D25B573-F188-F35B-9490-32FC44A4AC63}"/>
              </a:ext>
            </a:extLst>
          </p:cNvPr>
          <p:cNvSpPr txBox="1"/>
          <p:nvPr/>
        </p:nvSpPr>
        <p:spPr>
          <a:xfrm>
            <a:off x="643913" y="4274762"/>
            <a:ext cx="42424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5"/>
                </a:solidFill>
              </a:rPr>
              <a:t>Record your ideas on the Padlet – linked via this QR Code.</a:t>
            </a:r>
          </a:p>
        </p:txBody>
      </p:sp>
      <p:sp>
        <p:nvSpPr>
          <p:cNvPr id="8" name="TextBox 7">
            <a:extLst>
              <a:ext uri="{FF2B5EF4-FFF2-40B4-BE49-F238E27FC236}">
                <a16:creationId xmlns:a16="http://schemas.microsoft.com/office/drawing/2014/main" id="{776B4134-10B9-BF24-542E-081E88887F24}"/>
              </a:ext>
            </a:extLst>
          </p:cNvPr>
          <p:cNvSpPr txBox="1"/>
          <p:nvPr/>
        </p:nvSpPr>
        <p:spPr>
          <a:xfrm>
            <a:off x="604793" y="6286316"/>
            <a:ext cx="42424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B050"/>
                </a:solidFill>
              </a:rPr>
              <a:t>Session 2</a:t>
            </a:r>
            <a:endParaRPr lang="en-US" sz="2800">
              <a:solidFill>
                <a:srgbClr val="00B050"/>
              </a:solidFill>
            </a:endParaRPr>
          </a:p>
        </p:txBody>
      </p:sp>
      <p:pic>
        <p:nvPicPr>
          <p:cNvPr id="3" name="Picture 2" descr="A qr code with a few squares&#10;&#10;Description automatically generated">
            <a:extLst>
              <a:ext uri="{FF2B5EF4-FFF2-40B4-BE49-F238E27FC236}">
                <a16:creationId xmlns:a16="http://schemas.microsoft.com/office/drawing/2014/main" id="{3E16797B-057E-E18D-CDB5-A964F7B3B7B6}"/>
              </a:ext>
            </a:extLst>
          </p:cNvPr>
          <p:cNvPicPr>
            <a:picLocks noChangeAspect="1"/>
          </p:cNvPicPr>
          <p:nvPr/>
        </p:nvPicPr>
        <p:blipFill>
          <a:blip r:embed="rId4"/>
          <a:stretch>
            <a:fillRect/>
          </a:stretch>
        </p:blipFill>
        <p:spPr>
          <a:xfrm>
            <a:off x="5867900" y="2071186"/>
            <a:ext cx="4607093" cy="4580523"/>
          </a:xfrm>
          <a:prstGeom prst="rect">
            <a:avLst/>
          </a:prstGeom>
        </p:spPr>
      </p:pic>
      <p:sp>
        <p:nvSpPr>
          <p:cNvPr id="4" name="TextBox 3">
            <a:extLst>
              <a:ext uri="{FF2B5EF4-FFF2-40B4-BE49-F238E27FC236}">
                <a16:creationId xmlns:a16="http://schemas.microsoft.com/office/drawing/2014/main" id="{36A808B3-08D1-3BCC-8924-D2B2FD8C7D17}"/>
              </a:ext>
            </a:extLst>
          </p:cNvPr>
          <p:cNvSpPr txBox="1"/>
          <p:nvPr/>
        </p:nvSpPr>
        <p:spPr>
          <a:xfrm>
            <a:off x="603584" y="5545922"/>
            <a:ext cx="508935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hlinkClick r:id="rId5"/>
              </a:rPr>
              <a:t>https://lsf.padlet.org/timwilbraham/session-2-what-can-clubs-and-organisations-do-to-put-the-nee-oz784qruug4xq3v2</a:t>
            </a:r>
          </a:p>
        </p:txBody>
      </p:sp>
    </p:spTree>
    <p:extLst>
      <p:ext uri="{BB962C8B-B14F-4D97-AF65-F5344CB8AC3E}">
        <p14:creationId xmlns:p14="http://schemas.microsoft.com/office/powerpoint/2010/main" val="8403051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DFA5-AF05-1B53-1FE9-4A7522BB6840}"/>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1AC7DCA0-3FAA-09E6-1A09-4ED731FE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1872745" cy="1535988"/>
          </a:xfrm>
          <a:prstGeom prst="rect">
            <a:avLst/>
          </a:prstGeom>
        </p:spPr>
      </p:pic>
      <p:sp>
        <p:nvSpPr>
          <p:cNvPr id="2" name="TextBox 1">
            <a:extLst>
              <a:ext uri="{FF2B5EF4-FFF2-40B4-BE49-F238E27FC236}">
                <a16:creationId xmlns:a16="http://schemas.microsoft.com/office/drawing/2014/main" id="{3DE686FF-0649-CEDF-FEE0-187E4BC96506}"/>
              </a:ext>
            </a:extLst>
          </p:cNvPr>
          <p:cNvSpPr txBox="1"/>
          <p:nvPr/>
        </p:nvSpPr>
        <p:spPr>
          <a:xfrm>
            <a:off x="2355665" y="456967"/>
            <a:ext cx="9217742" cy="954107"/>
          </a:xfrm>
          <a:prstGeom prst="rect">
            <a:avLst/>
          </a:prstGeom>
          <a:noFill/>
        </p:spPr>
        <p:txBody>
          <a:bodyPr wrap="square" lIns="91440" tIns="45720" rIns="91440" bIns="45720" rtlCol="0" anchor="t">
            <a:spAutoFit/>
          </a:bodyPr>
          <a:lstStyle/>
          <a:p>
            <a:r>
              <a:rPr lang="en-GB" sz="2800" b="1">
                <a:solidFill>
                  <a:srgbClr val="156082"/>
                </a:solidFill>
              </a:rPr>
              <a:t>My club's commitment to Youth Rugby and Youth Representation.</a:t>
            </a:r>
            <a:endParaRPr lang="en-US" sz="2800"/>
          </a:p>
        </p:txBody>
      </p:sp>
      <p:sp>
        <p:nvSpPr>
          <p:cNvPr id="5" name="Rectangle 4">
            <a:extLst>
              <a:ext uri="{FF2B5EF4-FFF2-40B4-BE49-F238E27FC236}">
                <a16:creationId xmlns:a16="http://schemas.microsoft.com/office/drawing/2014/main" id="{5D24B793-0E06-6CA8-14E9-A2870E7E927C}"/>
              </a:ext>
            </a:extLst>
          </p:cNvPr>
          <p:cNvSpPr/>
          <p:nvPr/>
        </p:nvSpPr>
        <p:spPr>
          <a:xfrm>
            <a:off x="462643" y="1651000"/>
            <a:ext cx="11272761" cy="15360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67ACD5-7E7C-F990-F647-E700A5E87D10}"/>
              </a:ext>
            </a:extLst>
          </p:cNvPr>
          <p:cNvSpPr/>
          <p:nvPr/>
        </p:nvSpPr>
        <p:spPr>
          <a:xfrm>
            <a:off x="462642" y="3428999"/>
            <a:ext cx="11272761" cy="14272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87E6C4-ABA2-E782-708C-2B14376DBF82}"/>
              </a:ext>
            </a:extLst>
          </p:cNvPr>
          <p:cNvSpPr/>
          <p:nvPr/>
        </p:nvSpPr>
        <p:spPr>
          <a:xfrm>
            <a:off x="462641" y="5061855"/>
            <a:ext cx="11272761" cy="14272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A29003-9A55-B294-79B2-3E368DEF3E55}"/>
              </a:ext>
            </a:extLst>
          </p:cNvPr>
          <p:cNvSpPr txBox="1"/>
          <p:nvPr/>
        </p:nvSpPr>
        <p:spPr>
          <a:xfrm>
            <a:off x="468689" y="1717523"/>
            <a:ext cx="2388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Action point one:</a:t>
            </a:r>
          </a:p>
        </p:txBody>
      </p:sp>
      <p:sp>
        <p:nvSpPr>
          <p:cNvPr id="13" name="TextBox 12">
            <a:extLst>
              <a:ext uri="{FF2B5EF4-FFF2-40B4-BE49-F238E27FC236}">
                <a16:creationId xmlns:a16="http://schemas.microsoft.com/office/drawing/2014/main" id="{FC400F17-DB22-0596-2ACF-93F8B6EA0FB6}"/>
              </a:ext>
            </a:extLst>
          </p:cNvPr>
          <p:cNvSpPr txBox="1"/>
          <p:nvPr/>
        </p:nvSpPr>
        <p:spPr>
          <a:xfrm>
            <a:off x="468688" y="3435046"/>
            <a:ext cx="2388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Action point two:</a:t>
            </a:r>
          </a:p>
        </p:txBody>
      </p:sp>
      <p:sp>
        <p:nvSpPr>
          <p:cNvPr id="14" name="TextBox 13">
            <a:extLst>
              <a:ext uri="{FF2B5EF4-FFF2-40B4-BE49-F238E27FC236}">
                <a16:creationId xmlns:a16="http://schemas.microsoft.com/office/drawing/2014/main" id="{274600BD-105B-365A-76CF-BFE2F4638561}"/>
              </a:ext>
            </a:extLst>
          </p:cNvPr>
          <p:cNvSpPr txBox="1"/>
          <p:nvPr/>
        </p:nvSpPr>
        <p:spPr>
          <a:xfrm>
            <a:off x="468687" y="5067902"/>
            <a:ext cx="2388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Action point three:</a:t>
            </a:r>
          </a:p>
        </p:txBody>
      </p:sp>
      <p:sp>
        <p:nvSpPr>
          <p:cNvPr id="15" name="TextBox 14">
            <a:extLst>
              <a:ext uri="{FF2B5EF4-FFF2-40B4-BE49-F238E27FC236}">
                <a16:creationId xmlns:a16="http://schemas.microsoft.com/office/drawing/2014/main" id="{80E2324A-F8C9-9C2D-EF93-D96620E9B0D9}"/>
              </a:ext>
            </a:extLst>
          </p:cNvPr>
          <p:cNvSpPr txBox="1"/>
          <p:nvPr/>
        </p:nvSpPr>
        <p:spPr>
          <a:xfrm>
            <a:off x="8451545" y="2830284"/>
            <a:ext cx="2388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Target date:</a:t>
            </a:r>
          </a:p>
        </p:txBody>
      </p:sp>
      <p:sp>
        <p:nvSpPr>
          <p:cNvPr id="16" name="TextBox 15">
            <a:extLst>
              <a:ext uri="{FF2B5EF4-FFF2-40B4-BE49-F238E27FC236}">
                <a16:creationId xmlns:a16="http://schemas.microsoft.com/office/drawing/2014/main" id="{345BA35B-D419-4954-4663-4DBBE648725E}"/>
              </a:ext>
            </a:extLst>
          </p:cNvPr>
          <p:cNvSpPr txBox="1"/>
          <p:nvPr/>
        </p:nvSpPr>
        <p:spPr>
          <a:xfrm>
            <a:off x="8451544" y="4487331"/>
            <a:ext cx="2388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Target date:</a:t>
            </a:r>
          </a:p>
        </p:txBody>
      </p:sp>
      <p:sp>
        <p:nvSpPr>
          <p:cNvPr id="17" name="TextBox 16">
            <a:extLst>
              <a:ext uri="{FF2B5EF4-FFF2-40B4-BE49-F238E27FC236}">
                <a16:creationId xmlns:a16="http://schemas.microsoft.com/office/drawing/2014/main" id="{A6ACA703-213F-DCB5-8899-8AD2CC3D30B0}"/>
              </a:ext>
            </a:extLst>
          </p:cNvPr>
          <p:cNvSpPr txBox="1"/>
          <p:nvPr/>
        </p:nvSpPr>
        <p:spPr>
          <a:xfrm>
            <a:off x="8451543" y="6120187"/>
            <a:ext cx="2388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Target date:</a:t>
            </a:r>
          </a:p>
        </p:txBody>
      </p:sp>
    </p:spTree>
    <p:extLst>
      <p:ext uri="{BB962C8B-B14F-4D97-AF65-F5344CB8AC3E}">
        <p14:creationId xmlns:p14="http://schemas.microsoft.com/office/powerpoint/2010/main" val="30911719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DFA5-AF05-1B53-1FE9-4A7522BB6840}"/>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1AC7DCA0-3FAA-09E6-1A09-4ED731FE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3" y="72055"/>
            <a:ext cx="1872745" cy="1535988"/>
          </a:xfrm>
          <a:prstGeom prst="rect">
            <a:avLst/>
          </a:prstGeom>
        </p:spPr>
      </p:pic>
      <p:pic>
        <p:nvPicPr>
          <p:cNvPr id="3" name="Picture 2" descr="A qr code on a blue background&#10;&#10;Description automatically generated">
            <a:extLst>
              <a:ext uri="{FF2B5EF4-FFF2-40B4-BE49-F238E27FC236}">
                <a16:creationId xmlns:a16="http://schemas.microsoft.com/office/drawing/2014/main" id="{9FB78BFF-DA85-9A45-C8C7-07F9AD787BF2}"/>
              </a:ext>
            </a:extLst>
          </p:cNvPr>
          <p:cNvPicPr>
            <a:picLocks noChangeAspect="1"/>
          </p:cNvPicPr>
          <p:nvPr/>
        </p:nvPicPr>
        <p:blipFill rotWithShape="1">
          <a:blip r:embed="rId4"/>
          <a:srcRect l="-490" t="8987" r="490" b="10458"/>
          <a:stretch/>
        </p:blipFill>
        <p:spPr>
          <a:xfrm>
            <a:off x="2409265" y="224118"/>
            <a:ext cx="7989801" cy="6432180"/>
          </a:xfrm>
          <a:prstGeom prst="rect">
            <a:avLst/>
          </a:prstGeom>
        </p:spPr>
      </p:pic>
      <p:sp>
        <p:nvSpPr>
          <p:cNvPr id="6" name="TextBox 5">
            <a:extLst>
              <a:ext uri="{FF2B5EF4-FFF2-40B4-BE49-F238E27FC236}">
                <a16:creationId xmlns:a16="http://schemas.microsoft.com/office/drawing/2014/main" id="{42EB5586-C78B-2493-CA10-053E18B77874}"/>
              </a:ext>
            </a:extLst>
          </p:cNvPr>
          <p:cNvSpPr txBox="1"/>
          <p:nvPr/>
        </p:nvSpPr>
        <p:spPr>
          <a:xfrm>
            <a:off x="-2565" y="2582226"/>
            <a:ext cx="232529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rPr>
              <a:t>Please record three action points on this form.</a:t>
            </a:r>
          </a:p>
          <a:p>
            <a:endParaRPr lang="en-US" sz="2400" b="1">
              <a:solidFill>
                <a:srgbClr val="FF0000"/>
              </a:solidFill>
            </a:endParaRPr>
          </a:p>
          <a:p>
            <a:r>
              <a:rPr lang="en-US" sz="2400" b="1">
                <a:solidFill>
                  <a:srgbClr val="FF0000"/>
                </a:solidFill>
              </a:rPr>
              <a:t>We will email your comments to you.</a:t>
            </a:r>
          </a:p>
        </p:txBody>
      </p:sp>
      <p:sp>
        <p:nvSpPr>
          <p:cNvPr id="7" name="TextBox 6">
            <a:extLst>
              <a:ext uri="{FF2B5EF4-FFF2-40B4-BE49-F238E27FC236}">
                <a16:creationId xmlns:a16="http://schemas.microsoft.com/office/drawing/2014/main" id="{067EA864-9934-A096-4B4D-B5B8DE547E18}"/>
              </a:ext>
            </a:extLst>
          </p:cNvPr>
          <p:cNvSpPr txBox="1"/>
          <p:nvPr/>
        </p:nvSpPr>
        <p:spPr>
          <a:xfrm>
            <a:off x="8624637" y="5105400"/>
            <a:ext cx="17004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hlinkClick r:id="rId5">
                  <a:extLst>
                    <a:ext uri="{A12FA001-AC4F-418D-AE19-62706E023703}">
                      <ahyp:hlinkClr xmlns:ahyp="http://schemas.microsoft.com/office/drawing/2018/hyperlinkcolor" val="tx"/>
                    </a:ext>
                  </a:extLst>
                </a:hlinkClick>
              </a:rPr>
              <a:t>https://forms.office.com/e/CVsj5uf85P</a:t>
            </a:r>
            <a:endParaRPr lang="en-US" b="1">
              <a:solidFill>
                <a:schemeClr val="bg1"/>
              </a:solidFill>
            </a:endParaRPr>
          </a:p>
        </p:txBody>
      </p:sp>
    </p:spTree>
    <p:extLst>
      <p:ext uri="{BB962C8B-B14F-4D97-AF65-F5344CB8AC3E}">
        <p14:creationId xmlns:p14="http://schemas.microsoft.com/office/powerpoint/2010/main" val="107982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6A27-1A44-8D6B-2075-7AB9722960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ED6CC9-3032-20F6-6219-11FFECC8108B}"/>
              </a:ext>
            </a:extLst>
          </p:cNvPr>
          <p:cNvSpPr txBox="1"/>
          <p:nvPr/>
        </p:nvSpPr>
        <p:spPr>
          <a:xfrm>
            <a:off x="2590800" y="504566"/>
            <a:ext cx="7753350" cy="923330"/>
          </a:xfrm>
          <a:prstGeom prst="rect">
            <a:avLst/>
          </a:prstGeom>
          <a:noFill/>
        </p:spPr>
        <p:txBody>
          <a:bodyPr wrap="square" rtlCol="0">
            <a:spAutoFit/>
          </a:bodyPr>
          <a:lstStyle/>
          <a:p>
            <a:r>
              <a:rPr lang="en-GB" sz="5400" b="1">
                <a:solidFill>
                  <a:srgbClr val="156082"/>
                </a:solidFill>
              </a:rPr>
              <a:t>Summary</a:t>
            </a:r>
          </a:p>
        </p:txBody>
      </p:sp>
      <p:pic>
        <p:nvPicPr>
          <p:cNvPr id="3" name="Picture 2" descr="A logo with people holding a ball&#10;&#10;Description automatically generated">
            <a:extLst>
              <a:ext uri="{FF2B5EF4-FFF2-40B4-BE49-F238E27FC236}">
                <a16:creationId xmlns:a16="http://schemas.microsoft.com/office/drawing/2014/main" id="{B04DADE6-79E7-C3E7-F3D2-D97077CCE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
        <p:nvSpPr>
          <p:cNvPr id="6" name="TextBox 5">
            <a:extLst>
              <a:ext uri="{FF2B5EF4-FFF2-40B4-BE49-F238E27FC236}">
                <a16:creationId xmlns:a16="http://schemas.microsoft.com/office/drawing/2014/main" id="{2E50A0AC-F782-FCA8-7222-2FD0009683F4}"/>
              </a:ext>
            </a:extLst>
          </p:cNvPr>
          <p:cNvSpPr txBox="1"/>
          <p:nvPr/>
        </p:nvSpPr>
        <p:spPr>
          <a:xfrm>
            <a:off x="2250077" y="2228671"/>
            <a:ext cx="6152606" cy="2862322"/>
          </a:xfrm>
          <a:prstGeom prst="rect">
            <a:avLst/>
          </a:prstGeom>
          <a:noFill/>
        </p:spPr>
        <p:txBody>
          <a:bodyPr wrap="square" rtlCol="0">
            <a:spAutoFit/>
          </a:bodyPr>
          <a:lstStyle/>
          <a:p>
            <a:pPr marL="285750" indent="-285750">
              <a:buFont typeface="Arial" panose="020B0604020202020204" pitchFamily="34" charset="0"/>
              <a:buChar char="•"/>
            </a:pPr>
            <a:r>
              <a:rPr lang="en-GB" sz="2000">
                <a:solidFill>
                  <a:srgbClr val="156082"/>
                </a:solidFill>
              </a:rPr>
              <a:t>Youth systems are integral to the longevity of clubs.</a:t>
            </a:r>
          </a:p>
          <a:p>
            <a:endParaRPr lang="en-GB" sz="2000">
              <a:solidFill>
                <a:srgbClr val="156082"/>
              </a:solidFill>
            </a:endParaRPr>
          </a:p>
          <a:p>
            <a:pPr marL="285750" indent="-285750">
              <a:buFont typeface="Arial" panose="020B0604020202020204" pitchFamily="34" charset="0"/>
              <a:buChar char="•"/>
            </a:pPr>
            <a:r>
              <a:rPr lang="en-GB" sz="2000">
                <a:solidFill>
                  <a:srgbClr val="156082"/>
                </a:solidFill>
              </a:rPr>
              <a:t>These youth sections will grow under a One-Club Mentality, where the TREDS values are implemented across the club.</a:t>
            </a:r>
          </a:p>
          <a:p>
            <a:endParaRPr lang="en-GB" sz="2000">
              <a:solidFill>
                <a:srgbClr val="156082"/>
              </a:solidFill>
            </a:endParaRPr>
          </a:p>
          <a:p>
            <a:pPr marL="285750" indent="-285750">
              <a:buFont typeface="Arial" panose="020B0604020202020204" pitchFamily="34" charset="0"/>
              <a:buChar char="•"/>
            </a:pPr>
            <a:r>
              <a:rPr lang="en-GB" sz="2000">
                <a:solidFill>
                  <a:srgbClr val="156082"/>
                </a:solidFill>
              </a:rPr>
              <a:t>Different clubs face different challenges – set up your own Youth Representation system within your club and find out what affects your youth players.</a:t>
            </a:r>
          </a:p>
        </p:txBody>
      </p:sp>
    </p:spTree>
    <p:extLst>
      <p:ext uri="{BB962C8B-B14F-4D97-AF65-F5344CB8AC3E}">
        <p14:creationId xmlns:p14="http://schemas.microsoft.com/office/powerpoint/2010/main" val="1985322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FF9E6-479A-5E69-8F16-8506747004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F40E7F-0F65-32AF-1031-812D4A3382AB}"/>
              </a:ext>
            </a:extLst>
          </p:cNvPr>
          <p:cNvSpPr txBox="1"/>
          <p:nvPr/>
        </p:nvSpPr>
        <p:spPr>
          <a:xfrm>
            <a:off x="2169523" y="2497976"/>
            <a:ext cx="7852955" cy="1862048"/>
          </a:xfrm>
          <a:prstGeom prst="rect">
            <a:avLst/>
          </a:prstGeom>
          <a:noFill/>
        </p:spPr>
        <p:txBody>
          <a:bodyPr wrap="square" rtlCol="0">
            <a:spAutoFit/>
          </a:bodyPr>
          <a:lstStyle/>
          <a:p>
            <a:r>
              <a:rPr lang="en-GB" sz="11500" b="1">
                <a:solidFill>
                  <a:srgbClr val="156082"/>
                </a:solidFill>
              </a:rPr>
              <a:t>Questions?</a:t>
            </a:r>
          </a:p>
        </p:txBody>
      </p:sp>
      <p:pic>
        <p:nvPicPr>
          <p:cNvPr id="3" name="Picture 2" descr="A logo with people holding a ball&#10;&#10;Description automatically generated">
            <a:extLst>
              <a:ext uri="{FF2B5EF4-FFF2-40B4-BE49-F238E27FC236}">
                <a16:creationId xmlns:a16="http://schemas.microsoft.com/office/drawing/2014/main" id="{988B309C-B596-FB2B-EA1C-805752DE7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Tree>
    <p:extLst>
      <p:ext uri="{BB962C8B-B14F-4D97-AF65-F5344CB8AC3E}">
        <p14:creationId xmlns:p14="http://schemas.microsoft.com/office/powerpoint/2010/main" val="132818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44CD1-6B7B-67CE-0AEE-70898C386946}"/>
            </a:ext>
          </a:extLst>
        </p:cNvPr>
        <p:cNvGrpSpPr/>
        <p:nvPr/>
      </p:nvGrpSpPr>
      <p:grpSpPr>
        <a:xfrm>
          <a:off x="0" y="0"/>
          <a:ext cx="0" cy="0"/>
          <a:chOff x="0" y="0"/>
          <a:chExt cx="0" cy="0"/>
        </a:xfrm>
      </p:grpSpPr>
      <p:pic>
        <p:nvPicPr>
          <p:cNvPr id="9" name="Picture 8" descr="A logo with people holding a ball&#10;&#10;Description automatically generated">
            <a:extLst>
              <a:ext uri="{FF2B5EF4-FFF2-40B4-BE49-F238E27FC236}">
                <a16:creationId xmlns:a16="http://schemas.microsoft.com/office/drawing/2014/main" id="{37C31383-8035-9C35-8211-87CB8D77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788" y="1891023"/>
            <a:ext cx="3722424" cy="3075954"/>
          </a:xfrm>
          <a:prstGeom prst="rect">
            <a:avLst/>
          </a:prstGeom>
        </p:spPr>
      </p:pic>
    </p:spTree>
    <p:extLst>
      <p:ext uri="{BB962C8B-B14F-4D97-AF65-F5344CB8AC3E}">
        <p14:creationId xmlns:p14="http://schemas.microsoft.com/office/powerpoint/2010/main" val="477150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3779-E2AD-B833-3390-AE74676DFA2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7168FF-DB7A-C425-8E98-B8891DF458F6}"/>
              </a:ext>
            </a:extLst>
          </p:cNvPr>
          <p:cNvSpPr/>
          <p:nvPr/>
        </p:nvSpPr>
        <p:spPr>
          <a:xfrm>
            <a:off x="4296000" y="266700"/>
            <a:ext cx="3600000" cy="5802086"/>
          </a:xfrm>
          <a:prstGeom prst="roundRect">
            <a:avLst>
              <a:gd name="adj" fmla="val 22715"/>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776BB7D0-221B-B049-208E-69B6D7660970}"/>
              </a:ext>
            </a:extLst>
          </p:cNvPr>
          <p:cNvSpPr/>
          <p:nvPr/>
        </p:nvSpPr>
        <p:spPr>
          <a:xfrm>
            <a:off x="7990200" y="266700"/>
            <a:ext cx="3600000" cy="5802086"/>
          </a:xfrm>
          <a:prstGeom prst="roundRect">
            <a:avLst>
              <a:gd name="adj" fmla="val 22715"/>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B4E0372-1699-C9B8-3CDC-C0DA0E85023B}"/>
              </a:ext>
            </a:extLst>
          </p:cNvPr>
          <p:cNvSpPr/>
          <p:nvPr/>
        </p:nvSpPr>
        <p:spPr>
          <a:xfrm>
            <a:off x="601800" y="266700"/>
            <a:ext cx="3600000" cy="5802086"/>
          </a:xfrm>
          <a:prstGeom prst="roundRect">
            <a:avLst>
              <a:gd name="adj" fmla="val 227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17AAE15-6FB9-4D08-1F48-3D849F6272CA}"/>
              </a:ext>
            </a:extLst>
          </p:cNvPr>
          <p:cNvSpPr txBox="1"/>
          <p:nvPr/>
        </p:nvSpPr>
        <p:spPr>
          <a:xfrm>
            <a:off x="1062107" y="656352"/>
            <a:ext cx="2679386" cy="584775"/>
          </a:xfrm>
          <a:prstGeom prst="rect">
            <a:avLst/>
          </a:prstGeom>
          <a:noFill/>
        </p:spPr>
        <p:txBody>
          <a:bodyPr wrap="square" rtlCol="0">
            <a:spAutoFit/>
          </a:bodyPr>
          <a:lstStyle/>
          <a:p>
            <a:pPr algn="ctr"/>
            <a:r>
              <a:rPr lang="en-GB" sz="3200" b="1">
                <a:solidFill>
                  <a:schemeClr val="bg1"/>
                </a:solidFill>
              </a:rPr>
              <a:t>Who Are We?</a:t>
            </a:r>
          </a:p>
        </p:txBody>
      </p:sp>
      <p:sp>
        <p:nvSpPr>
          <p:cNvPr id="11" name="TextBox 10">
            <a:extLst>
              <a:ext uri="{FF2B5EF4-FFF2-40B4-BE49-F238E27FC236}">
                <a16:creationId xmlns:a16="http://schemas.microsoft.com/office/drawing/2014/main" id="{29E1C452-93D0-89E1-4395-9D01589B4C1B}"/>
              </a:ext>
            </a:extLst>
          </p:cNvPr>
          <p:cNvSpPr txBox="1"/>
          <p:nvPr/>
        </p:nvSpPr>
        <p:spPr>
          <a:xfrm>
            <a:off x="1256078" y="2481943"/>
            <a:ext cx="2291443" cy="1754326"/>
          </a:xfrm>
          <a:prstGeom prst="rect">
            <a:avLst/>
          </a:prstGeom>
          <a:noFill/>
        </p:spPr>
        <p:txBody>
          <a:bodyPr wrap="square" rtlCol="0">
            <a:spAutoFit/>
          </a:bodyPr>
          <a:lstStyle/>
          <a:p>
            <a:r>
              <a:rPr lang="en-GB">
                <a:solidFill>
                  <a:schemeClr val="bg1"/>
                </a:solidFill>
              </a:rPr>
              <a:t>We are comprised of young people across the 3 counties, representing a range of clubs, some of whom are here today.</a:t>
            </a:r>
          </a:p>
        </p:txBody>
      </p:sp>
      <p:sp>
        <p:nvSpPr>
          <p:cNvPr id="12" name="TextBox 11">
            <a:extLst>
              <a:ext uri="{FF2B5EF4-FFF2-40B4-BE49-F238E27FC236}">
                <a16:creationId xmlns:a16="http://schemas.microsoft.com/office/drawing/2014/main" id="{AC3EF2F5-3841-270A-1D7F-15E770D2D26E}"/>
              </a:ext>
            </a:extLst>
          </p:cNvPr>
          <p:cNvSpPr txBox="1"/>
          <p:nvPr/>
        </p:nvSpPr>
        <p:spPr>
          <a:xfrm>
            <a:off x="4925410" y="580152"/>
            <a:ext cx="2341179" cy="1077218"/>
          </a:xfrm>
          <a:prstGeom prst="rect">
            <a:avLst/>
          </a:prstGeom>
          <a:noFill/>
        </p:spPr>
        <p:txBody>
          <a:bodyPr wrap="square" rtlCol="0">
            <a:spAutoFit/>
          </a:bodyPr>
          <a:lstStyle/>
          <a:p>
            <a:pPr algn="ctr"/>
            <a:r>
              <a:rPr lang="en-GB" sz="3200" b="1">
                <a:solidFill>
                  <a:schemeClr val="tx1">
                    <a:lumMod val="95000"/>
                    <a:lumOff val="5000"/>
                  </a:schemeClr>
                </a:solidFill>
              </a:rPr>
              <a:t>What Do We Do?</a:t>
            </a:r>
          </a:p>
        </p:txBody>
      </p:sp>
      <p:sp>
        <p:nvSpPr>
          <p:cNvPr id="14" name="TextBox 13">
            <a:extLst>
              <a:ext uri="{FF2B5EF4-FFF2-40B4-BE49-F238E27FC236}">
                <a16:creationId xmlns:a16="http://schemas.microsoft.com/office/drawing/2014/main" id="{6309A224-9AEA-E0D1-55AE-9A0DAD2DA62D}"/>
              </a:ext>
            </a:extLst>
          </p:cNvPr>
          <p:cNvSpPr txBox="1"/>
          <p:nvPr/>
        </p:nvSpPr>
        <p:spPr>
          <a:xfrm>
            <a:off x="8450507" y="656351"/>
            <a:ext cx="2679386" cy="1077218"/>
          </a:xfrm>
          <a:prstGeom prst="rect">
            <a:avLst/>
          </a:prstGeom>
          <a:noFill/>
        </p:spPr>
        <p:txBody>
          <a:bodyPr wrap="square" rtlCol="0">
            <a:spAutoFit/>
          </a:bodyPr>
          <a:lstStyle/>
          <a:p>
            <a:pPr algn="ctr"/>
            <a:r>
              <a:rPr lang="en-GB" sz="3200" b="1">
                <a:solidFill>
                  <a:schemeClr val="tx1">
                    <a:lumMod val="95000"/>
                    <a:lumOff val="5000"/>
                  </a:schemeClr>
                </a:solidFill>
              </a:rPr>
              <a:t>Why Do We Do It?</a:t>
            </a:r>
          </a:p>
        </p:txBody>
      </p:sp>
      <p:sp>
        <p:nvSpPr>
          <p:cNvPr id="15" name="TextBox 14">
            <a:extLst>
              <a:ext uri="{FF2B5EF4-FFF2-40B4-BE49-F238E27FC236}">
                <a16:creationId xmlns:a16="http://schemas.microsoft.com/office/drawing/2014/main" id="{B9B5C59B-A7DC-B796-E280-82B1EE6BDEF1}"/>
              </a:ext>
            </a:extLst>
          </p:cNvPr>
          <p:cNvSpPr txBox="1"/>
          <p:nvPr/>
        </p:nvSpPr>
        <p:spPr>
          <a:xfrm>
            <a:off x="8644479" y="2462990"/>
            <a:ext cx="2291443" cy="1477328"/>
          </a:xfrm>
          <a:prstGeom prst="rect">
            <a:avLst/>
          </a:prstGeom>
          <a:noFill/>
        </p:spPr>
        <p:txBody>
          <a:bodyPr wrap="square" rtlCol="0">
            <a:spAutoFit/>
          </a:bodyPr>
          <a:lstStyle/>
          <a:p>
            <a:r>
              <a:rPr lang="en-GB">
                <a:solidFill>
                  <a:schemeClr val="tx1">
                    <a:lumMod val="95000"/>
                    <a:lumOff val="5000"/>
                  </a:schemeClr>
                </a:solidFill>
              </a:rPr>
              <a:t>The future of rugby is in the young people involved in it. Their contribution has to be heard.</a:t>
            </a:r>
          </a:p>
        </p:txBody>
      </p:sp>
      <p:sp>
        <p:nvSpPr>
          <p:cNvPr id="16" name="TextBox 15">
            <a:extLst>
              <a:ext uri="{FF2B5EF4-FFF2-40B4-BE49-F238E27FC236}">
                <a16:creationId xmlns:a16="http://schemas.microsoft.com/office/drawing/2014/main" id="{B11B42E9-DAA8-6F0F-5C5C-BA3BBCDAD815}"/>
              </a:ext>
            </a:extLst>
          </p:cNvPr>
          <p:cNvSpPr txBox="1"/>
          <p:nvPr/>
        </p:nvSpPr>
        <p:spPr>
          <a:xfrm>
            <a:off x="4950277" y="2481943"/>
            <a:ext cx="2291443" cy="1754326"/>
          </a:xfrm>
          <a:prstGeom prst="rect">
            <a:avLst/>
          </a:prstGeom>
          <a:noFill/>
        </p:spPr>
        <p:txBody>
          <a:bodyPr wrap="square" rtlCol="0">
            <a:spAutoFit/>
          </a:bodyPr>
          <a:lstStyle/>
          <a:p>
            <a:r>
              <a:rPr lang="en-GB">
                <a:solidFill>
                  <a:schemeClr val="tx1">
                    <a:lumMod val="95000"/>
                    <a:lumOff val="5000"/>
                  </a:schemeClr>
                </a:solidFill>
              </a:rPr>
              <a:t>Our aim is to bring a younger perspective to the governance of rugby, to make it more accessible to more people.</a:t>
            </a:r>
          </a:p>
        </p:txBody>
      </p:sp>
    </p:spTree>
    <p:extLst>
      <p:ext uri="{BB962C8B-B14F-4D97-AF65-F5344CB8AC3E}">
        <p14:creationId xmlns:p14="http://schemas.microsoft.com/office/powerpoint/2010/main" val="1763220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B7A77A-D424-746E-7A21-F77A66F403DA}"/>
              </a:ext>
            </a:extLst>
          </p:cNvPr>
          <p:cNvSpPr/>
          <p:nvPr/>
        </p:nvSpPr>
        <p:spPr>
          <a:xfrm>
            <a:off x="4296000" y="266700"/>
            <a:ext cx="3600000" cy="5802086"/>
          </a:xfrm>
          <a:prstGeom prst="roundRect">
            <a:avLst>
              <a:gd name="adj" fmla="val 22715"/>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0CA20426-3B44-E9C5-DA35-D2469F33153A}"/>
              </a:ext>
            </a:extLst>
          </p:cNvPr>
          <p:cNvSpPr/>
          <p:nvPr/>
        </p:nvSpPr>
        <p:spPr>
          <a:xfrm>
            <a:off x="7990200" y="266700"/>
            <a:ext cx="3600000" cy="5802086"/>
          </a:xfrm>
          <a:prstGeom prst="roundRect">
            <a:avLst>
              <a:gd name="adj" fmla="val 22715"/>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66AF7C28-5319-F1B9-4143-45AAF3EB0C40}"/>
              </a:ext>
            </a:extLst>
          </p:cNvPr>
          <p:cNvSpPr/>
          <p:nvPr/>
        </p:nvSpPr>
        <p:spPr>
          <a:xfrm>
            <a:off x="601800" y="266700"/>
            <a:ext cx="3600000" cy="5802086"/>
          </a:xfrm>
          <a:prstGeom prst="roundRect">
            <a:avLst>
              <a:gd name="adj" fmla="val 22715"/>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05E5E09-0054-9C91-8226-BF81AD64802B}"/>
              </a:ext>
            </a:extLst>
          </p:cNvPr>
          <p:cNvSpPr txBox="1"/>
          <p:nvPr/>
        </p:nvSpPr>
        <p:spPr>
          <a:xfrm>
            <a:off x="1062107" y="656352"/>
            <a:ext cx="2679386" cy="584775"/>
          </a:xfrm>
          <a:prstGeom prst="rect">
            <a:avLst/>
          </a:prstGeom>
          <a:noFill/>
        </p:spPr>
        <p:txBody>
          <a:bodyPr wrap="square" rtlCol="0">
            <a:spAutoFit/>
          </a:bodyPr>
          <a:lstStyle/>
          <a:p>
            <a:pPr algn="ctr"/>
            <a:r>
              <a:rPr lang="en-GB" sz="3200" b="1">
                <a:solidFill>
                  <a:schemeClr val="tx1">
                    <a:lumMod val="95000"/>
                    <a:lumOff val="5000"/>
                  </a:schemeClr>
                </a:solidFill>
              </a:rPr>
              <a:t>Who Are We?</a:t>
            </a:r>
          </a:p>
        </p:txBody>
      </p:sp>
      <p:sp>
        <p:nvSpPr>
          <p:cNvPr id="11" name="TextBox 10">
            <a:extLst>
              <a:ext uri="{FF2B5EF4-FFF2-40B4-BE49-F238E27FC236}">
                <a16:creationId xmlns:a16="http://schemas.microsoft.com/office/drawing/2014/main" id="{0DC89F11-8145-CC42-07F5-3306F40B609F}"/>
              </a:ext>
            </a:extLst>
          </p:cNvPr>
          <p:cNvSpPr txBox="1"/>
          <p:nvPr/>
        </p:nvSpPr>
        <p:spPr>
          <a:xfrm>
            <a:off x="1256078" y="2481943"/>
            <a:ext cx="2291443" cy="1754326"/>
          </a:xfrm>
          <a:prstGeom prst="rect">
            <a:avLst/>
          </a:prstGeom>
          <a:noFill/>
        </p:spPr>
        <p:txBody>
          <a:bodyPr wrap="square" rtlCol="0">
            <a:spAutoFit/>
          </a:bodyPr>
          <a:lstStyle/>
          <a:p>
            <a:r>
              <a:rPr lang="en-GB">
                <a:solidFill>
                  <a:schemeClr val="tx1">
                    <a:lumMod val="95000"/>
                    <a:lumOff val="5000"/>
                  </a:schemeClr>
                </a:solidFill>
              </a:rPr>
              <a:t>We are comprised of young people across the 3 counties, representing a range of clubs, some of whom are here today.</a:t>
            </a:r>
          </a:p>
        </p:txBody>
      </p:sp>
      <p:sp>
        <p:nvSpPr>
          <p:cNvPr id="12" name="TextBox 11">
            <a:extLst>
              <a:ext uri="{FF2B5EF4-FFF2-40B4-BE49-F238E27FC236}">
                <a16:creationId xmlns:a16="http://schemas.microsoft.com/office/drawing/2014/main" id="{F0BBEA1E-875D-16EC-37BD-CD391D021BDE}"/>
              </a:ext>
            </a:extLst>
          </p:cNvPr>
          <p:cNvSpPr txBox="1"/>
          <p:nvPr/>
        </p:nvSpPr>
        <p:spPr>
          <a:xfrm>
            <a:off x="4925410" y="580152"/>
            <a:ext cx="2341179" cy="1077218"/>
          </a:xfrm>
          <a:prstGeom prst="rect">
            <a:avLst/>
          </a:prstGeom>
          <a:noFill/>
        </p:spPr>
        <p:txBody>
          <a:bodyPr wrap="square" rtlCol="0">
            <a:spAutoFit/>
          </a:bodyPr>
          <a:lstStyle/>
          <a:p>
            <a:pPr algn="ctr"/>
            <a:r>
              <a:rPr lang="en-GB" sz="3200" b="1">
                <a:solidFill>
                  <a:schemeClr val="bg1"/>
                </a:solidFill>
              </a:rPr>
              <a:t>What Do We Do?</a:t>
            </a:r>
          </a:p>
        </p:txBody>
      </p:sp>
      <p:sp>
        <p:nvSpPr>
          <p:cNvPr id="14" name="TextBox 13">
            <a:extLst>
              <a:ext uri="{FF2B5EF4-FFF2-40B4-BE49-F238E27FC236}">
                <a16:creationId xmlns:a16="http://schemas.microsoft.com/office/drawing/2014/main" id="{D88C66FE-F93F-8629-2AFE-3D8DA69A0198}"/>
              </a:ext>
            </a:extLst>
          </p:cNvPr>
          <p:cNvSpPr txBox="1"/>
          <p:nvPr/>
        </p:nvSpPr>
        <p:spPr>
          <a:xfrm>
            <a:off x="8450507" y="656351"/>
            <a:ext cx="2679386" cy="1077218"/>
          </a:xfrm>
          <a:prstGeom prst="rect">
            <a:avLst/>
          </a:prstGeom>
          <a:noFill/>
        </p:spPr>
        <p:txBody>
          <a:bodyPr wrap="square" rtlCol="0">
            <a:spAutoFit/>
          </a:bodyPr>
          <a:lstStyle/>
          <a:p>
            <a:pPr algn="ctr"/>
            <a:r>
              <a:rPr lang="en-GB" sz="3200" b="1">
                <a:solidFill>
                  <a:schemeClr val="tx1">
                    <a:lumMod val="95000"/>
                    <a:lumOff val="5000"/>
                  </a:schemeClr>
                </a:solidFill>
              </a:rPr>
              <a:t>Why Do We Do It?</a:t>
            </a:r>
          </a:p>
        </p:txBody>
      </p:sp>
      <p:sp>
        <p:nvSpPr>
          <p:cNvPr id="15" name="TextBox 14">
            <a:extLst>
              <a:ext uri="{FF2B5EF4-FFF2-40B4-BE49-F238E27FC236}">
                <a16:creationId xmlns:a16="http://schemas.microsoft.com/office/drawing/2014/main" id="{1F92434E-D519-E566-5542-FBAC3D0D26B8}"/>
              </a:ext>
            </a:extLst>
          </p:cNvPr>
          <p:cNvSpPr txBox="1"/>
          <p:nvPr/>
        </p:nvSpPr>
        <p:spPr>
          <a:xfrm>
            <a:off x="8644479" y="2462990"/>
            <a:ext cx="2291443" cy="1477328"/>
          </a:xfrm>
          <a:prstGeom prst="rect">
            <a:avLst/>
          </a:prstGeom>
          <a:noFill/>
        </p:spPr>
        <p:txBody>
          <a:bodyPr wrap="square" rtlCol="0">
            <a:spAutoFit/>
          </a:bodyPr>
          <a:lstStyle/>
          <a:p>
            <a:r>
              <a:rPr lang="en-GB">
                <a:solidFill>
                  <a:schemeClr val="tx1">
                    <a:lumMod val="95000"/>
                    <a:lumOff val="5000"/>
                  </a:schemeClr>
                </a:solidFill>
              </a:rPr>
              <a:t>The future of rugby is in the young people involved in it. Their contribution must be heard.</a:t>
            </a:r>
          </a:p>
        </p:txBody>
      </p:sp>
      <p:sp>
        <p:nvSpPr>
          <p:cNvPr id="16" name="TextBox 15">
            <a:extLst>
              <a:ext uri="{FF2B5EF4-FFF2-40B4-BE49-F238E27FC236}">
                <a16:creationId xmlns:a16="http://schemas.microsoft.com/office/drawing/2014/main" id="{EB48494C-9E03-9FF2-9FF9-E48EB96A5C76}"/>
              </a:ext>
            </a:extLst>
          </p:cNvPr>
          <p:cNvSpPr txBox="1"/>
          <p:nvPr/>
        </p:nvSpPr>
        <p:spPr>
          <a:xfrm>
            <a:off x="4950277" y="2481943"/>
            <a:ext cx="2291443" cy="1754326"/>
          </a:xfrm>
          <a:prstGeom prst="rect">
            <a:avLst/>
          </a:prstGeom>
          <a:noFill/>
        </p:spPr>
        <p:txBody>
          <a:bodyPr wrap="square" rtlCol="0">
            <a:spAutoFit/>
          </a:bodyPr>
          <a:lstStyle/>
          <a:p>
            <a:r>
              <a:rPr lang="en-GB">
                <a:solidFill>
                  <a:schemeClr val="bg1"/>
                </a:solidFill>
              </a:rPr>
              <a:t>Our aim is to bring a younger perspective to the governance of rugby, to make it more accessible to more people.</a:t>
            </a:r>
          </a:p>
        </p:txBody>
      </p:sp>
    </p:spTree>
    <p:extLst>
      <p:ext uri="{BB962C8B-B14F-4D97-AF65-F5344CB8AC3E}">
        <p14:creationId xmlns:p14="http://schemas.microsoft.com/office/powerpoint/2010/main" val="2421899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675F9-3BE5-099F-E423-24E1F4C408E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0597B8A-3F25-2C18-71FC-A398C9F66C9C}"/>
              </a:ext>
            </a:extLst>
          </p:cNvPr>
          <p:cNvSpPr/>
          <p:nvPr/>
        </p:nvSpPr>
        <p:spPr>
          <a:xfrm>
            <a:off x="4296000" y="266700"/>
            <a:ext cx="3600000" cy="5802086"/>
          </a:xfrm>
          <a:prstGeom prst="roundRect">
            <a:avLst>
              <a:gd name="adj" fmla="val 22715"/>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909A4B59-706E-7103-BDAC-6DB258354785}"/>
              </a:ext>
            </a:extLst>
          </p:cNvPr>
          <p:cNvSpPr/>
          <p:nvPr/>
        </p:nvSpPr>
        <p:spPr>
          <a:xfrm>
            <a:off x="7990200" y="266700"/>
            <a:ext cx="3600000" cy="5802086"/>
          </a:xfrm>
          <a:prstGeom prst="roundRect">
            <a:avLst>
              <a:gd name="adj" fmla="val 22715"/>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FC8ECC1-6ADF-C0E2-24EF-0D08BB808DEF}"/>
              </a:ext>
            </a:extLst>
          </p:cNvPr>
          <p:cNvSpPr/>
          <p:nvPr/>
        </p:nvSpPr>
        <p:spPr>
          <a:xfrm>
            <a:off x="601800" y="266700"/>
            <a:ext cx="3600000" cy="5802086"/>
          </a:xfrm>
          <a:prstGeom prst="roundRect">
            <a:avLst>
              <a:gd name="adj" fmla="val 22715"/>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85000"/>
                  <a:lumOff val="15000"/>
                </a:schemeClr>
              </a:solidFill>
            </a:endParaRPr>
          </a:p>
        </p:txBody>
      </p:sp>
      <p:sp>
        <p:nvSpPr>
          <p:cNvPr id="10" name="TextBox 9">
            <a:extLst>
              <a:ext uri="{FF2B5EF4-FFF2-40B4-BE49-F238E27FC236}">
                <a16:creationId xmlns:a16="http://schemas.microsoft.com/office/drawing/2014/main" id="{323E9C10-6706-F4AE-F7B6-040A4A993E2F}"/>
              </a:ext>
            </a:extLst>
          </p:cNvPr>
          <p:cNvSpPr txBox="1"/>
          <p:nvPr/>
        </p:nvSpPr>
        <p:spPr>
          <a:xfrm>
            <a:off x="1062107" y="656352"/>
            <a:ext cx="2679386" cy="584775"/>
          </a:xfrm>
          <a:prstGeom prst="rect">
            <a:avLst/>
          </a:prstGeom>
          <a:noFill/>
        </p:spPr>
        <p:txBody>
          <a:bodyPr wrap="square" rtlCol="0">
            <a:spAutoFit/>
          </a:bodyPr>
          <a:lstStyle/>
          <a:p>
            <a:pPr algn="ctr"/>
            <a:r>
              <a:rPr lang="en-GB" sz="3200" b="1">
                <a:solidFill>
                  <a:schemeClr val="tx1">
                    <a:lumMod val="95000"/>
                    <a:lumOff val="5000"/>
                  </a:schemeClr>
                </a:solidFill>
              </a:rPr>
              <a:t>Who Are We?</a:t>
            </a:r>
          </a:p>
        </p:txBody>
      </p:sp>
      <p:sp>
        <p:nvSpPr>
          <p:cNvPr id="11" name="TextBox 10">
            <a:extLst>
              <a:ext uri="{FF2B5EF4-FFF2-40B4-BE49-F238E27FC236}">
                <a16:creationId xmlns:a16="http://schemas.microsoft.com/office/drawing/2014/main" id="{F44A42A2-DDCA-0EFD-0C3B-05CDB22CD4FD}"/>
              </a:ext>
            </a:extLst>
          </p:cNvPr>
          <p:cNvSpPr txBox="1"/>
          <p:nvPr/>
        </p:nvSpPr>
        <p:spPr>
          <a:xfrm>
            <a:off x="1256078" y="2481943"/>
            <a:ext cx="2291443" cy="1754326"/>
          </a:xfrm>
          <a:prstGeom prst="rect">
            <a:avLst/>
          </a:prstGeom>
          <a:noFill/>
        </p:spPr>
        <p:txBody>
          <a:bodyPr wrap="square" rtlCol="0">
            <a:spAutoFit/>
          </a:bodyPr>
          <a:lstStyle/>
          <a:p>
            <a:r>
              <a:rPr lang="en-GB">
                <a:solidFill>
                  <a:schemeClr val="tx1">
                    <a:lumMod val="95000"/>
                    <a:lumOff val="5000"/>
                  </a:schemeClr>
                </a:solidFill>
              </a:rPr>
              <a:t>We are comprised of young people across the 3 counties, representing a range of clubs, some of whom are here today.</a:t>
            </a:r>
          </a:p>
        </p:txBody>
      </p:sp>
      <p:sp>
        <p:nvSpPr>
          <p:cNvPr id="12" name="TextBox 11">
            <a:extLst>
              <a:ext uri="{FF2B5EF4-FFF2-40B4-BE49-F238E27FC236}">
                <a16:creationId xmlns:a16="http://schemas.microsoft.com/office/drawing/2014/main" id="{9F7B2C04-8CF1-A797-5F0D-DF0BE94DB567}"/>
              </a:ext>
            </a:extLst>
          </p:cNvPr>
          <p:cNvSpPr txBox="1"/>
          <p:nvPr/>
        </p:nvSpPr>
        <p:spPr>
          <a:xfrm>
            <a:off x="4925410" y="580152"/>
            <a:ext cx="2341179" cy="1077218"/>
          </a:xfrm>
          <a:prstGeom prst="rect">
            <a:avLst/>
          </a:prstGeom>
          <a:noFill/>
        </p:spPr>
        <p:txBody>
          <a:bodyPr wrap="square" rtlCol="0">
            <a:spAutoFit/>
          </a:bodyPr>
          <a:lstStyle/>
          <a:p>
            <a:pPr algn="ctr"/>
            <a:r>
              <a:rPr lang="en-GB" sz="3200" b="1">
                <a:solidFill>
                  <a:schemeClr val="tx1">
                    <a:lumMod val="95000"/>
                    <a:lumOff val="5000"/>
                  </a:schemeClr>
                </a:solidFill>
              </a:rPr>
              <a:t>What Do We Do?</a:t>
            </a:r>
          </a:p>
        </p:txBody>
      </p:sp>
      <p:sp>
        <p:nvSpPr>
          <p:cNvPr id="14" name="TextBox 13">
            <a:extLst>
              <a:ext uri="{FF2B5EF4-FFF2-40B4-BE49-F238E27FC236}">
                <a16:creationId xmlns:a16="http://schemas.microsoft.com/office/drawing/2014/main" id="{F68F53B1-3506-8505-5C48-ECFAA93E912E}"/>
              </a:ext>
            </a:extLst>
          </p:cNvPr>
          <p:cNvSpPr txBox="1"/>
          <p:nvPr/>
        </p:nvSpPr>
        <p:spPr>
          <a:xfrm>
            <a:off x="8450507" y="656351"/>
            <a:ext cx="2679386" cy="1077218"/>
          </a:xfrm>
          <a:prstGeom prst="rect">
            <a:avLst/>
          </a:prstGeom>
          <a:noFill/>
        </p:spPr>
        <p:txBody>
          <a:bodyPr wrap="square" rtlCol="0">
            <a:spAutoFit/>
          </a:bodyPr>
          <a:lstStyle/>
          <a:p>
            <a:pPr algn="ctr"/>
            <a:r>
              <a:rPr lang="en-GB" sz="3200" b="1">
                <a:solidFill>
                  <a:schemeClr val="bg1"/>
                </a:solidFill>
              </a:rPr>
              <a:t>Why Do We Do It?</a:t>
            </a:r>
          </a:p>
        </p:txBody>
      </p:sp>
      <p:sp>
        <p:nvSpPr>
          <p:cNvPr id="15" name="TextBox 14">
            <a:extLst>
              <a:ext uri="{FF2B5EF4-FFF2-40B4-BE49-F238E27FC236}">
                <a16:creationId xmlns:a16="http://schemas.microsoft.com/office/drawing/2014/main" id="{8F7FC6CB-4567-C692-409F-525944192BD1}"/>
              </a:ext>
            </a:extLst>
          </p:cNvPr>
          <p:cNvSpPr txBox="1"/>
          <p:nvPr/>
        </p:nvSpPr>
        <p:spPr>
          <a:xfrm>
            <a:off x="8644479" y="2462990"/>
            <a:ext cx="2291443" cy="1477328"/>
          </a:xfrm>
          <a:prstGeom prst="rect">
            <a:avLst/>
          </a:prstGeom>
          <a:noFill/>
        </p:spPr>
        <p:txBody>
          <a:bodyPr wrap="square" rtlCol="0">
            <a:spAutoFit/>
          </a:bodyPr>
          <a:lstStyle/>
          <a:p>
            <a:r>
              <a:rPr lang="en-GB">
                <a:solidFill>
                  <a:schemeClr val="bg1"/>
                </a:solidFill>
              </a:rPr>
              <a:t>The future of rugby is in the young people involved in it. Their contribution must be heard.</a:t>
            </a:r>
          </a:p>
        </p:txBody>
      </p:sp>
      <p:sp>
        <p:nvSpPr>
          <p:cNvPr id="16" name="TextBox 15">
            <a:extLst>
              <a:ext uri="{FF2B5EF4-FFF2-40B4-BE49-F238E27FC236}">
                <a16:creationId xmlns:a16="http://schemas.microsoft.com/office/drawing/2014/main" id="{E68B010F-0BAE-BA2A-2CAC-7A2AC3544489}"/>
              </a:ext>
            </a:extLst>
          </p:cNvPr>
          <p:cNvSpPr txBox="1"/>
          <p:nvPr/>
        </p:nvSpPr>
        <p:spPr>
          <a:xfrm>
            <a:off x="4950277" y="2481943"/>
            <a:ext cx="2291443" cy="1754326"/>
          </a:xfrm>
          <a:prstGeom prst="rect">
            <a:avLst/>
          </a:prstGeom>
          <a:noFill/>
        </p:spPr>
        <p:txBody>
          <a:bodyPr wrap="square" rtlCol="0">
            <a:spAutoFit/>
          </a:bodyPr>
          <a:lstStyle/>
          <a:p>
            <a:r>
              <a:rPr lang="en-GB">
                <a:solidFill>
                  <a:schemeClr val="tx1">
                    <a:lumMod val="95000"/>
                    <a:lumOff val="5000"/>
                  </a:schemeClr>
                </a:solidFill>
              </a:rPr>
              <a:t>Our aim is to bring a younger perspective to the governance of rugby, to make it more accessible to more people.</a:t>
            </a:r>
          </a:p>
        </p:txBody>
      </p:sp>
    </p:spTree>
    <p:extLst>
      <p:ext uri="{BB962C8B-B14F-4D97-AF65-F5344CB8AC3E}">
        <p14:creationId xmlns:p14="http://schemas.microsoft.com/office/powerpoint/2010/main" val="3242501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A0D05-47FD-0AC3-0E38-CCE5DF119FBD}"/>
              </a:ext>
            </a:extLst>
          </p:cNvPr>
          <p:cNvSpPr txBox="1"/>
          <p:nvPr/>
        </p:nvSpPr>
        <p:spPr>
          <a:xfrm>
            <a:off x="3232150" y="2497976"/>
            <a:ext cx="5727700" cy="1862048"/>
          </a:xfrm>
          <a:prstGeom prst="rect">
            <a:avLst/>
          </a:prstGeom>
          <a:noFill/>
        </p:spPr>
        <p:txBody>
          <a:bodyPr wrap="square" rtlCol="0">
            <a:spAutoFit/>
          </a:bodyPr>
          <a:lstStyle/>
          <a:p>
            <a:r>
              <a:rPr lang="en-GB" sz="11500" b="1">
                <a:solidFill>
                  <a:srgbClr val="156082"/>
                </a:solidFill>
              </a:rPr>
              <a:t>Projects</a:t>
            </a:r>
          </a:p>
        </p:txBody>
      </p:sp>
      <p:pic>
        <p:nvPicPr>
          <p:cNvPr id="7" name="Picture 6" descr="A logo with people holding a ball&#10;&#10;Description automatically generated">
            <a:extLst>
              <a:ext uri="{FF2B5EF4-FFF2-40B4-BE49-F238E27FC236}">
                <a16:creationId xmlns:a16="http://schemas.microsoft.com/office/drawing/2014/main" id="{AD83A3E1-2327-6A79-52E3-AFBD05C9F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Tree>
    <p:extLst>
      <p:ext uri="{BB962C8B-B14F-4D97-AF65-F5344CB8AC3E}">
        <p14:creationId xmlns:p14="http://schemas.microsoft.com/office/powerpoint/2010/main" val="211344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61F3-2745-486A-9B37-D1351783A8A7}"/>
              </a:ext>
            </a:extLst>
          </p:cNvPr>
          <p:cNvSpPr>
            <a:spLocks noGrp="1"/>
          </p:cNvSpPr>
          <p:nvPr>
            <p:ph type="title"/>
          </p:nvPr>
        </p:nvSpPr>
        <p:spPr>
          <a:xfrm>
            <a:off x="6314384" y="642594"/>
            <a:ext cx="4810815" cy="1371600"/>
          </a:xfrm>
        </p:spPr>
        <p:txBody>
          <a:bodyPr rtlCol="0">
            <a:normAutofit/>
          </a:bodyPr>
          <a:lstStyle/>
          <a:p>
            <a:pPr algn="ctr" rtl="0"/>
            <a:r>
              <a:rPr lang="en-GB" sz="3200"/>
              <a:t>Our past projects</a:t>
            </a:r>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nvPr>
        </p:nvGraphicFramePr>
        <p:xfrm>
          <a:off x="6315075" y="2103438"/>
          <a:ext cx="4810125"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763B8B1-A38C-CC0C-2848-43D8202B9686}"/>
              </a:ext>
            </a:extLst>
          </p:cNvPr>
          <p:cNvPicPr>
            <a:picLocks noChangeAspect="1"/>
          </p:cNvPicPr>
          <p:nvPr/>
        </p:nvPicPr>
        <p:blipFill>
          <a:blip r:embed="rId8"/>
          <a:stretch>
            <a:fillRect/>
          </a:stretch>
        </p:blipFill>
        <p:spPr>
          <a:xfrm>
            <a:off x="1012175" y="1005675"/>
            <a:ext cx="4800600" cy="2337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CEE29F9-2136-8B0F-6A15-1DFEDD54CE7D}"/>
              </a:ext>
            </a:extLst>
          </p:cNvPr>
          <p:cNvPicPr>
            <a:picLocks noChangeAspect="1"/>
          </p:cNvPicPr>
          <p:nvPr/>
        </p:nvPicPr>
        <p:blipFill>
          <a:blip r:embed="rId9"/>
          <a:stretch>
            <a:fillRect/>
          </a:stretch>
        </p:blipFill>
        <p:spPr>
          <a:xfrm>
            <a:off x="1012175" y="3457034"/>
            <a:ext cx="1796469" cy="2395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71751333-5BB7-783C-A85F-2300B6C7E7D8}"/>
              </a:ext>
            </a:extLst>
          </p:cNvPr>
          <p:cNvPicPr>
            <a:picLocks noChangeAspect="1"/>
          </p:cNvPicPr>
          <p:nvPr/>
        </p:nvPicPr>
        <p:blipFill>
          <a:blip r:embed="rId10"/>
          <a:stretch>
            <a:fillRect/>
          </a:stretch>
        </p:blipFill>
        <p:spPr>
          <a:xfrm>
            <a:off x="2924498" y="3457034"/>
            <a:ext cx="2888277" cy="2401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118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807D31-6F4F-1038-0099-0912164620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8BBDB1-5689-AB9E-BCCD-305328166339}"/>
              </a:ext>
            </a:extLst>
          </p:cNvPr>
          <p:cNvSpPr txBox="1"/>
          <p:nvPr/>
        </p:nvSpPr>
        <p:spPr>
          <a:xfrm>
            <a:off x="304800" y="2094853"/>
            <a:ext cx="12083845" cy="923330"/>
          </a:xfrm>
          <a:prstGeom prst="rect">
            <a:avLst/>
          </a:prstGeom>
          <a:noFill/>
        </p:spPr>
        <p:txBody>
          <a:bodyPr wrap="square" rtlCol="0">
            <a:spAutoFit/>
          </a:bodyPr>
          <a:lstStyle/>
          <a:p>
            <a:r>
              <a:rPr lang="en-GB" sz="5400" b="1">
                <a:solidFill>
                  <a:srgbClr val="156082"/>
                </a:solidFill>
              </a:rPr>
              <a:t>Before we start our main discussions</a:t>
            </a:r>
          </a:p>
        </p:txBody>
      </p:sp>
      <p:pic>
        <p:nvPicPr>
          <p:cNvPr id="7" name="Picture 6" descr="A logo with people holding a ball&#10;&#10;Description automatically generated">
            <a:extLst>
              <a:ext uri="{FF2B5EF4-FFF2-40B4-BE49-F238E27FC236}">
                <a16:creationId xmlns:a16="http://schemas.microsoft.com/office/drawing/2014/main" id="{30AB59F9-8796-E883-F61A-E8C17F7FF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
        <p:nvSpPr>
          <p:cNvPr id="3" name="TextBox 2">
            <a:extLst>
              <a:ext uri="{FF2B5EF4-FFF2-40B4-BE49-F238E27FC236}">
                <a16:creationId xmlns:a16="http://schemas.microsoft.com/office/drawing/2014/main" id="{80175F2E-076F-E2ED-CCAE-7D15F1619383}"/>
              </a:ext>
            </a:extLst>
          </p:cNvPr>
          <p:cNvSpPr txBox="1"/>
          <p:nvPr/>
        </p:nvSpPr>
        <p:spPr>
          <a:xfrm>
            <a:off x="304799" y="3429000"/>
            <a:ext cx="12083845" cy="2215991"/>
          </a:xfrm>
          <a:prstGeom prst="rect">
            <a:avLst/>
          </a:prstGeom>
          <a:noFill/>
        </p:spPr>
        <p:txBody>
          <a:bodyPr wrap="square" rtlCol="0">
            <a:spAutoFit/>
          </a:bodyPr>
          <a:lstStyle/>
          <a:p>
            <a:pPr algn="ctr"/>
            <a:r>
              <a:rPr lang="en-GB" sz="13800" b="1">
                <a:solidFill>
                  <a:srgbClr val="156082"/>
                </a:solidFill>
              </a:rPr>
              <a:t>…. a task</a:t>
            </a:r>
          </a:p>
        </p:txBody>
      </p:sp>
    </p:spTree>
    <p:extLst>
      <p:ext uri="{BB962C8B-B14F-4D97-AF65-F5344CB8AC3E}">
        <p14:creationId xmlns:p14="http://schemas.microsoft.com/office/powerpoint/2010/main" val="299040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2F557-1CEB-65E5-92D7-98055D7A341A}"/>
            </a:ext>
          </a:extLst>
        </p:cNvPr>
        <p:cNvGrpSpPr/>
        <p:nvPr/>
      </p:nvGrpSpPr>
      <p:grpSpPr>
        <a:xfrm>
          <a:off x="0" y="0"/>
          <a:ext cx="0" cy="0"/>
          <a:chOff x="0" y="0"/>
          <a:chExt cx="0" cy="0"/>
        </a:xfrm>
      </p:grpSpPr>
      <p:pic>
        <p:nvPicPr>
          <p:cNvPr id="5" name="Picture 4" descr="A map of the world">
            <a:extLst>
              <a:ext uri="{FF2B5EF4-FFF2-40B4-BE49-F238E27FC236}">
                <a16:creationId xmlns:a16="http://schemas.microsoft.com/office/drawing/2014/main" id="{F9CA4BBF-9EF5-4FA0-60ED-5339630D09A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5754" y="1477066"/>
            <a:ext cx="10618082" cy="5380934"/>
          </a:xfrm>
          <a:prstGeom prst="rect">
            <a:avLst/>
          </a:prstGeom>
        </p:spPr>
      </p:pic>
      <p:sp>
        <p:nvSpPr>
          <p:cNvPr id="2" name="TextBox 1">
            <a:extLst>
              <a:ext uri="{FF2B5EF4-FFF2-40B4-BE49-F238E27FC236}">
                <a16:creationId xmlns:a16="http://schemas.microsoft.com/office/drawing/2014/main" id="{D648E229-1C6D-9B2C-171A-3A12D0350F24}"/>
              </a:ext>
            </a:extLst>
          </p:cNvPr>
          <p:cNvSpPr txBox="1"/>
          <p:nvPr/>
        </p:nvSpPr>
        <p:spPr>
          <a:xfrm>
            <a:off x="2497394" y="113437"/>
            <a:ext cx="10166555" cy="1569660"/>
          </a:xfrm>
          <a:prstGeom prst="rect">
            <a:avLst/>
          </a:prstGeom>
          <a:noFill/>
        </p:spPr>
        <p:txBody>
          <a:bodyPr wrap="square" rtlCol="0">
            <a:spAutoFit/>
          </a:bodyPr>
          <a:lstStyle/>
          <a:p>
            <a:r>
              <a:rPr lang="en-GB" sz="4800" b="1">
                <a:solidFill>
                  <a:srgbClr val="FF0000"/>
                </a:solidFill>
              </a:rPr>
              <a:t>Where in the UK or the World, were you born?</a:t>
            </a:r>
          </a:p>
        </p:txBody>
      </p:sp>
      <p:pic>
        <p:nvPicPr>
          <p:cNvPr id="7" name="Picture 6" descr="A logo with people holding a ball&#10;&#10;Description automatically generated">
            <a:extLst>
              <a:ext uri="{FF2B5EF4-FFF2-40B4-BE49-F238E27FC236}">
                <a16:creationId xmlns:a16="http://schemas.microsoft.com/office/drawing/2014/main" id="{53BF86E2-A572-0326-22D5-72E3500CF3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46"/>
            <a:ext cx="2250077" cy="1859308"/>
          </a:xfrm>
          <a:prstGeom prst="rect">
            <a:avLst/>
          </a:prstGeom>
        </p:spPr>
      </p:pic>
      <p:sp>
        <p:nvSpPr>
          <p:cNvPr id="8" name="TextBox 7">
            <a:extLst>
              <a:ext uri="{FF2B5EF4-FFF2-40B4-BE49-F238E27FC236}">
                <a16:creationId xmlns:a16="http://schemas.microsoft.com/office/drawing/2014/main" id="{8B7BBC1D-1D89-D248-8E90-05C02190FA56}"/>
              </a:ext>
            </a:extLst>
          </p:cNvPr>
          <p:cNvSpPr txBox="1"/>
          <p:nvPr/>
        </p:nvSpPr>
        <p:spPr>
          <a:xfrm>
            <a:off x="2863457" y="6273225"/>
            <a:ext cx="9800492" cy="584775"/>
          </a:xfrm>
          <a:prstGeom prst="rect">
            <a:avLst/>
          </a:prstGeom>
          <a:noFill/>
        </p:spPr>
        <p:txBody>
          <a:bodyPr wrap="square">
            <a:spAutoFit/>
          </a:bodyPr>
          <a:lstStyle/>
          <a:p>
            <a:r>
              <a:rPr lang="en-GB" sz="3200" b="1">
                <a:solidFill>
                  <a:srgbClr val="FF0000"/>
                </a:solidFill>
              </a:rPr>
              <a:t>Can you order yourselves from North to South?</a:t>
            </a:r>
          </a:p>
        </p:txBody>
      </p:sp>
    </p:spTree>
    <p:extLst>
      <p:ext uri="{BB962C8B-B14F-4D97-AF65-F5344CB8AC3E}">
        <p14:creationId xmlns:p14="http://schemas.microsoft.com/office/powerpoint/2010/main" val="697129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05f3255-eb5c-4c84-b15b-99fd5c7de268" xsi:nil="true"/>
    <lcf76f155ced4ddcb4097134ff3c332f xmlns="e77dd94c-f28c-498a-83f2-83d839ff14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496EA26616994783B1FABE5947FDC3" ma:contentTypeVersion="15" ma:contentTypeDescription="Create a new document." ma:contentTypeScope="" ma:versionID="1771a87faa1858f35eb463d5dfca9733">
  <xsd:schema xmlns:xsd="http://www.w3.org/2001/XMLSchema" xmlns:xs="http://www.w3.org/2001/XMLSchema" xmlns:p="http://schemas.microsoft.com/office/2006/metadata/properties" xmlns:ns2="e77dd94c-f28c-498a-83f2-83d839ff14ad" xmlns:ns3="e05f3255-eb5c-4c84-b15b-99fd5c7de268" targetNamespace="http://schemas.microsoft.com/office/2006/metadata/properties" ma:root="true" ma:fieldsID="55c8d24a23846ffacd378a867bd544bc" ns2:_="" ns3:_="">
    <xsd:import namespace="e77dd94c-f28c-498a-83f2-83d839ff14ad"/>
    <xsd:import namespace="e05f3255-eb5c-4c84-b15b-99fd5c7de2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dd94c-f28c-498a-83f2-83d839ff1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87e9a1-6368-4861-ba7f-c082883f73b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5f3255-eb5c-4c84-b15b-99fd5c7de2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7b3c8ab-a7c9-40d0-9315-0ee668807f9e}" ma:internalName="TaxCatchAll" ma:showField="CatchAllData" ma:web="e05f3255-eb5c-4c84-b15b-99fd5c7de2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6EA2E-12D5-4FDF-B755-55CBA4658AFD}">
  <ds:schemaRefs>
    <ds:schemaRef ds:uri="http://schemas.microsoft.com/sharepoint/v3/contenttype/forms"/>
  </ds:schemaRefs>
</ds:datastoreItem>
</file>

<file path=customXml/itemProps2.xml><?xml version="1.0" encoding="utf-8"?>
<ds:datastoreItem xmlns:ds="http://schemas.openxmlformats.org/officeDocument/2006/customXml" ds:itemID="{5037DE11-1620-48EA-ACA8-92A911B2ACBF}">
  <ds:schemaRefs>
    <ds:schemaRef ds:uri="e05f3255-eb5c-4c84-b15b-99fd5c7de268"/>
    <ds:schemaRef ds:uri="e77dd94c-f28c-498a-83f2-83d839ff14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16FE04-7453-4F59-BD87-530CC215E455}"/>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Our past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Zwolinski</dc:creator>
  <cp:revision>1</cp:revision>
  <dcterms:created xsi:type="dcterms:W3CDTF">2024-02-07T21:53:45Z</dcterms:created>
  <dcterms:modified xsi:type="dcterms:W3CDTF">2024-02-16T10:29:43Z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0x0101009E496EA26616994783B1FABE5947FDC3</vt:lpwstr>
  </property>
  <property fmtid="{D5CDD505-2E9C-101B-9397-08002B2CF9AE}" pid="3" name="MediaServiceImageTags">
    <vt:lpwstr/>
  </property>
</Properties>
</file>