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1BCD7-6BDD-4F24-9DA9-02B10355B5B8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D5E0-258B-435E-AF0A-AC07884B6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E9422.079EA74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ldrfu.co.uk/" TargetMode="External"/><Relationship Id="rId5" Type="http://schemas.openxmlformats.org/officeDocument/2006/relationships/hyperlink" Target="mailto:nldrfu@therfu.com" TargetMode="External"/><Relationship Id="rId4" Type="http://schemas.openxmlformats.org/officeDocument/2006/relationships/hyperlink" Target="mailto:graeme.gunn@ntlworl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836713"/>
            <a:ext cx="8448939" cy="3402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751" tIns="45875" rIns="91751" bIns="45875" rtlCol="0" anchor="ctr"/>
          <a:lstStyle/>
          <a:p>
            <a:pPr algn="ctr"/>
            <a:endParaRPr lang="en-US"/>
          </a:p>
        </p:txBody>
      </p:sp>
      <p:pic>
        <p:nvPicPr>
          <p:cNvPr id="9" name="Picture 8" descr="Description: NLD Colour Logo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980728"/>
            <a:ext cx="1092199" cy="816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42871" y="3743327"/>
            <a:ext cx="5936172" cy="49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1" tIns="45875" rIns="91751" bIns="4587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</a:rPr>
              <a:t>NLDRFU Ltd, CB/RDP OFFICE: </a:t>
            </a:r>
            <a:r>
              <a:rPr lang="en-US" sz="800" dirty="0"/>
              <a:t>Northgate Business Centre, 38 Northgate, Newark, Notts, NG24 1EZ or contact Graeme Gunn 07779 596929</a:t>
            </a:r>
            <a:endParaRPr lang="en-US" sz="6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b="1">
                <a:latin typeface="Arial" pitchFamily="34" charset="0"/>
                <a:ea typeface="Calibri" pitchFamily="34" charset="0"/>
                <a:cs typeface="Arial" pitchFamily="34" charset="0"/>
              </a:rPr>
              <a:t>Email</a:t>
            </a: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</a:rPr>
              <a:t>: graemegunn57@gmail.</a:t>
            </a: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com</a:t>
            </a: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or </a:t>
            </a: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nldrfu@therfu.com</a:t>
            </a:r>
            <a:r>
              <a:rPr lang="en-US" sz="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www.nldrfu.co.uk</a:t>
            </a:r>
            <a:r>
              <a:rPr lang="en-GB" sz="600" dirty="0"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lang="en-US" sz="6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</a:rPr>
              <a:t>Nottinghamshire, Lincolnshire and Derbyshire Rugby Football Union is a Limited Company Registered in England</a:t>
            </a:r>
            <a:endParaRPr lang="en-US" sz="6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b="1" dirty="0">
                <a:latin typeface="Arial" pitchFamily="34" charset="0"/>
                <a:ea typeface="Calibri" pitchFamily="34" charset="0"/>
                <a:cs typeface="Arial" pitchFamily="34" charset="0"/>
              </a:rPr>
              <a:t>Registered Number: 4256407, Registered Office: Woodlands, High Street, Stapleford Lincolnshire LN6 9LB</a:t>
            </a:r>
            <a:endParaRPr lang="en-GB" sz="600" dirty="0"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75656" y="893176"/>
            <a:ext cx="6893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NLD under 20 2025 – club/player nomination reply slip</a:t>
            </a:r>
            <a:endParaRPr lang="en-US" sz="16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004067"/>
              </p:ext>
            </p:extLst>
          </p:nvPr>
        </p:nvGraphicFramePr>
        <p:xfrm>
          <a:off x="395535" y="1916832"/>
          <a:ext cx="80648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Players name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D.O.B.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  <a:latin typeface="+mn-lt"/>
                        </a:rPr>
                        <a:t>Position(s)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Contact number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Email address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  <a:latin typeface="+mn-lt"/>
                        </a:rPr>
                        <a:t>Playing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history, </a:t>
                      </a:r>
                      <a:r>
                        <a:rPr lang="en-GB" sz="1000">
                          <a:solidFill>
                            <a:schemeClr val="tx1"/>
                          </a:solidFill>
                          <a:latin typeface="+mn-lt"/>
                        </a:rPr>
                        <a:t>club and rep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47664" y="1262944"/>
            <a:ext cx="59795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Club....................................................................................Coaches name.................................................................. </a:t>
            </a:r>
          </a:p>
          <a:p>
            <a:endParaRPr lang="en-GB" sz="1000" dirty="0"/>
          </a:p>
          <a:p>
            <a:r>
              <a:rPr lang="en-GB" sz="1000" dirty="0"/>
              <a:t>Contact details.(E and P) ............................................................................................................................................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126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Gunn</dc:creator>
  <cp:lastModifiedBy>Graeme Gunn</cp:lastModifiedBy>
  <cp:revision>15</cp:revision>
  <cp:lastPrinted>2023-12-22T14:39:08Z</cp:lastPrinted>
  <dcterms:created xsi:type="dcterms:W3CDTF">2013-10-15T13:50:05Z</dcterms:created>
  <dcterms:modified xsi:type="dcterms:W3CDTF">2024-11-27T17:03:52Z</dcterms:modified>
</cp:coreProperties>
</file>